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0090802b540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caf2f4d4d046bd"/>
  </p:sldMasterIdLst>
  <p:sldIdLst>
    <p:sldId xmlns:r="http://schemas.openxmlformats.org/officeDocument/2006/relationships" id="256" r:id="R035ba48a04d1404d"/>
    <p:sldId xmlns:r="http://schemas.openxmlformats.org/officeDocument/2006/relationships" id="257" r:id="Rbd82e791cec941ea"/>
    <p:sldId xmlns:r="http://schemas.openxmlformats.org/officeDocument/2006/relationships" id="258" r:id="R5146a64c73eb409b"/>
    <p:sldId xmlns:r="http://schemas.openxmlformats.org/officeDocument/2006/relationships" id="259" r:id="Rc5cd3bd5cef04b07"/>
    <p:sldId xmlns:r="http://schemas.openxmlformats.org/officeDocument/2006/relationships" id="260" r:id="R87d27e6194a643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af2f4d4d046bd" /><Relationship Type="http://schemas.openxmlformats.org/officeDocument/2006/relationships/slide" Target="/ppt/slides/slide1.xml" Id="R035ba48a04d1404d" /><Relationship Type="http://schemas.openxmlformats.org/officeDocument/2006/relationships/slide" Target="/ppt/slides/slide2.xml" Id="Rbd82e791cec941ea" /><Relationship Type="http://schemas.openxmlformats.org/officeDocument/2006/relationships/slide" Target="/ppt/slides/slide3.xml" Id="R5146a64c73eb409b" /><Relationship Type="http://schemas.openxmlformats.org/officeDocument/2006/relationships/slide" Target="/ppt/slides/slide4.xml" Id="Rc5cd3bd5cef04b07" /><Relationship Type="http://schemas.openxmlformats.org/officeDocument/2006/relationships/slide" Target="/ppt/slides/slide5.xml" Id="R87d27e6194a643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0976eb3a4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f3ce357844dcf" /><Relationship Type="http://schemas.openxmlformats.org/officeDocument/2006/relationships/theme" Target="/ppt/slideMasters/theme/theme1.xml" Id="R2ab112ab4dc84a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f3ce35784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ec8c0fd6e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13e0618de4f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dbe9205c9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56dca3e4049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2be59434544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 TVETENE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TVETENE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Buktaveien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tvetene1@online.no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www.snekkertvetene.no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913 190 521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