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d8f01b6ff9b432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987210ac6c4afe"/>
  </p:sldMasterIdLst>
  <p:sldIdLst>
    <p:sldId xmlns:r="http://schemas.openxmlformats.org/officeDocument/2006/relationships" id="256" r:id="R41d88059e77b43c3"/>
    <p:sldId xmlns:r="http://schemas.openxmlformats.org/officeDocument/2006/relationships" id="257" r:id="Ref79a355081746a0"/>
    <p:sldId xmlns:r="http://schemas.openxmlformats.org/officeDocument/2006/relationships" id="258" r:id="Rce9dfaca815349e4"/>
    <p:sldId xmlns:r="http://schemas.openxmlformats.org/officeDocument/2006/relationships" id="259" r:id="Rc2ded84b3a164fb8"/>
    <p:sldId xmlns:r="http://schemas.openxmlformats.org/officeDocument/2006/relationships" id="260" r:id="R5eec3b41f4324b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987210ac6c4afe" /><Relationship Type="http://schemas.openxmlformats.org/officeDocument/2006/relationships/slide" Target="/ppt/slides/slide1.xml" Id="R41d88059e77b43c3" /><Relationship Type="http://schemas.openxmlformats.org/officeDocument/2006/relationships/slide" Target="/ppt/slides/slide2.xml" Id="Ref79a355081746a0" /><Relationship Type="http://schemas.openxmlformats.org/officeDocument/2006/relationships/slide" Target="/ppt/slides/slide3.xml" Id="Rce9dfaca815349e4" /><Relationship Type="http://schemas.openxmlformats.org/officeDocument/2006/relationships/slide" Target="/ppt/slides/slide4.xml" Id="Rc2ded84b3a164fb8" /><Relationship Type="http://schemas.openxmlformats.org/officeDocument/2006/relationships/slide" Target="/ppt/slides/slide5.xml" Id="R5eec3b41f4324b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3aad3059dc49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6453101e7241a7" /><Relationship Type="http://schemas.openxmlformats.org/officeDocument/2006/relationships/theme" Target="/ppt/slideMasters/theme/theme1.xml" Id="Rd62f6d1bced94b3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6453101e7241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dd5d13c5cd40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f060fa4944c3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d327ed38c6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d2d4364b84cf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ce41ffe6c6430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EMIL TVETENE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EMIL TVETENE ble etablert [år] og holder til i Stavern.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Buktaveien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3290 Stavern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tvetene1@online.no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www.snekkertvetene.no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913 190 521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EMIL TVETENE</a:t>
            </a:r>
          </a:p>
        </p:txBody>
      </p:sp>
    </p:spTree>
  </p:cSld>
  <p:clrMapOvr>
    <a:masterClrMapping xmlns:a="http://schemas.openxmlformats.org/drawingml/2006/main"/>
  </p:clrMapOvr>
</p:sld>
</file>