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cadb5b570d46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9cd980ffb948a9"/>
  </p:sldMasterIdLst>
  <p:sldIdLst>
    <p:sldId xmlns:r="http://schemas.openxmlformats.org/officeDocument/2006/relationships" id="256" r:id="Rc484f4a21f6c42cb"/>
    <p:sldId xmlns:r="http://schemas.openxmlformats.org/officeDocument/2006/relationships" id="257" r:id="R93b44b067a464afb"/>
    <p:sldId xmlns:r="http://schemas.openxmlformats.org/officeDocument/2006/relationships" id="258" r:id="R83f9413677b84769"/>
    <p:sldId xmlns:r="http://schemas.openxmlformats.org/officeDocument/2006/relationships" id="259" r:id="Re8ab1a3e28b7473d"/>
    <p:sldId xmlns:r="http://schemas.openxmlformats.org/officeDocument/2006/relationships" id="260" r:id="R5a636a2eea2c4b61"/>
    <p:sldId xmlns:r="http://schemas.openxmlformats.org/officeDocument/2006/relationships" id="261" r:id="Rc62f19772ba84ccc"/>
    <p:sldId xmlns:r="http://schemas.openxmlformats.org/officeDocument/2006/relationships" id="262" r:id="Rdaa7fb49b38845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9cd980ffb948a9" /><Relationship Type="http://schemas.openxmlformats.org/officeDocument/2006/relationships/slide" Target="/ppt/slides/slide1.xml" Id="Rc484f4a21f6c42cb" /><Relationship Type="http://schemas.openxmlformats.org/officeDocument/2006/relationships/slide" Target="/ppt/slides/slide2.xml" Id="R93b44b067a464afb" /><Relationship Type="http://schemas.openxmlformats.org/officeDocument/2006/relationships/slide" Target="/ppt/slides/slide3.xml" Id="R83f9413677b84769" /><Relationship Type="http://schemas.openxmlformats.org/officeDocument/2006/relationships/slide" Target="/ppt/slides/slide4.xml" Id="Re8ab1a3e28b7473d" /><Relationship Type="http://schemas.openxmlformats.org/officeDocument/2006/relationships/slide" Target="/ppt/slides/slide5.xml" Id="R5a636a2eea2c4b61" /><Relationship Type="http://schemas.openxmlformats.org/officeDocument/2006/relationships/slide" Target="/ppt/slides/slide6.xml" Id="Rc62f19772ba84ccc" /><Relationship Type="http://schemas.openxmlformats.org/officeDocument/2006/relationships/slide" Target="/ppt/slides/slide7.xml" Id="Rdaa7fb49b38845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39941186474e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b17513dd474643" /><Relationship Type="http://schemas.openxmlformats.org/officeDocument/2006/relationships/theme" Target="/ppt/slideMasters/theme/theme1.xml" Id="Rc7acb7acbfd444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2b17513dd4746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7bed7d1a2749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7190f4950d4b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011216a6cf43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b3f894b5da47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023f2b7d3b4d1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173faa8f4f4f8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daa6cff8d74e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AJ ØKONOMI OG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 ØKONOMI OG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AJ ØKONOMI OG REGNSKAP AS ble etablert [år] og holder til i Mjøndalen.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 ØKONOMI OG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 ØKONOMI OG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 ØKONOMI OG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4 764 710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889 954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724 899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2 422 815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3 395 731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 ØKONOMI OG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JOHNSEN ARNE  –  53,3 %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JOHNSEN ERIK BOYE  –  46,7 %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 ØKONOMI OG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Stasjonsgata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3050 Mjøndalen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913 100 697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 ØKONOMI OG REGNSKAP AS</a:t>
            </a:r>
          </a:p>
        </p:txBody>
      </p:sp>
    </p:spTree>
  </p:cSld>
  <p:clrMapOvr>
    <a:masterClrMapping xmlns:a="http://schemas.openxmlformats.org/drawingml/2006/main"/>
  </p:clrMapOvr>
</p:sld>
</file>