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ca0aacbece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aba8a030a4988"/>
  </p:sldMasterIdLst>
  <p:sldIdLst>
    <p:sldId xmlns:r="http://schemas.openxmlformats.org/officeDocument/2006/relationships" id="256" r:id="R6a7e73be970c45e5"/>
    <p:sldId xmlns:r="http://schemas.openxmlformats.org/officeDocument/2006/relationships" id="257" r:id="R1c65dde1769e44c6"/>
    <p:sldId xmlns:r="http://schemas.openxmlformats.org/officeDocument/2006/relationships" id="258" r:id="R8873ab0dfd664dbd"/>
    <p:sldId xmlns:r="http://schemas.openxmlformats.org/officeDocument/2006/relationships" id="259" r:id="Re45609bbea5f465e"/>
    <p:sldId xmlns:r="http://schemas.openxmlformats.org/officeDocument/2006/relationships" id="260" r:id="R3fae0087fc3d4f22"/>
    <p:sldId xmlns:r="http://schemas.openxmlformats.org/officeDocument/2006/relationships" id="261" r:id="R1233d0fc6428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aba8a030a4988" /><Relationship Type="http://schemas.openxmlformats.org/officeDocument/2006/relationships/slide" Target="/ppt/slides/slide1.xml" Id="R6a7e73be970c45e5" /><Relationship Type="http://schemas.openxmlformats.org/officeDocument/2006/relationships/slide" Target="/ppt/slides/slide2.xml" Id="R1c65dde1769e44c6" /><Relationship Type="http://schemas.openxmlformats.org/officeDocument/2006/relationships/slide" Target="/ppt/slides/slide3.xml" Id="R8873ab0dfd664dbd" /><Relationship Type="http://schemas.openxmlformats.org/officeDocument/2006/relationships/slide" Target="/ppt/slides/slide4.xml" Id="Re45609bbea5f465e" /><Relationship Type="http://schemas.openxmlformats.org/officeDocument/2006/relationships/slide" Target="/ppt/slides/slide5.xml" Id="R3fae0087fc3d4f22" /><Relationship Type="http://schemas.openxmlformats.org/officeDocument/2006/relationships/slide" Target="/ppt/slides/slide6.xml" Id="R1233d0fc6428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52b9e08fd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59b7a85b84ec4" /><Relationship Type="http://schemas.openxmlformats.org/officeDocument/2006/relationships/theme" Target="/ppt/slideMasters/theme/theme1.xml" Id="Re8cb4b8d4954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59b7a85b8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50c5ea098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c317e9dc5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434ef684d45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914b2e4943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62cd081d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e885452a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MIME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MIME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260 531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120 638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558 424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 KOMPETANSE AS</a:t>
            </a:r>
          </a:p>
        </p:txBody>
      </p:sp>
    </p:spTree>
  </p:cSld>
  <p:clrMapOvr>
    <a:masterClrMapping xmlns:a="http://schemas.openxmlformats.org/drawingml/2006/main"/>
  </p:clrMapOvr>
</p:sld>
</file>