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f1092e841f43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2f7b2b9af34c13"/>
  </p:sldMasterIdLst>
  <p:sldIdLst>
    <p:sldId xmlns:r="http://schemas.openxmlformats.org/officeDocument/2006/relationships" id="256" r:id="R033e1aed550e4405"/>
    <p:sldId xmlns:r="http://schemas.openxmlformats.org/officeDocument/2006/relationships" id="257" r:id="Rde8e9a74bd484593"/>
    <p:sldId xmlns:r="http://schemas.openxmlformats.org/officeDocument/2006/relationships" id="258" r:id="Rdd61c6ac57394ae1"/>
    <p:sldId xmlns:r="http://schemas.openxmlformats.org/officeDocument/2006/relationships" id="259" r:id="Rd468457055084430"/>
    <p:sldId xmlns:r="http://schemas.openxmlformats.org/officeDocument/2006/relationships" id="260" r:id="R27e564d7bf704713"/>
    <p:sldId xmlns:r="http://schemas.openxmlformats.org/officeDocument/2006/relationships" id="261" r:id="Rf5ded1999f3f4298"/>
    <p:sldId xmlns:r="http://schemas.openxmlformats.org/officeDocument/2006/relationships" id="262" r:id="R021216f682e54c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f7b2b9af34c13" /><Relationship Type="http://schemas.openxmlformats.org/officeDocument/2006/relationships/slide" Target="/ppt/slides/slide1.xml" Id="R033e1aed550e4405" /><Relationship Type="http://schemas.openxmlformats.org/officeDocument/2006/relationships/slide" Target="/ppt/slides/slide2.xml" Id="Rde8e9a74bd484593" /><Relationship Type="http://schemas.openxmlformats.org/officeDocument/2006/relationships/slide" Target="/ppt/slides/slide3.xml" Id="Rdd61c6ac57394ae1" /><Relationship Type="http://schemas.openxmlformats.org/officeDocument/2006/relationships/slide" Target="/ppt/slides/slide4.xml" Id="Rd468457055084430" /><Relationship Type="http://schemas.openxmlformats.org/officeDocument/2006/relationships/slide" Target="/ppt/slides/slide5.xml" Id="R27e564d7bf704713" /><Relationship Type="http://schemas.openxmlformats.org/officeDocument/2006/relationships/slide" Target="/ppt/slides/slide6.xml" Id="Rf5ded1999f3f4298" /><Relationship Type="http://schemas.openxmlformats.org/officeDocument/2006/relationships/slide" Target="/ppt/slides/slide7.xml" Id="R021216f682e54c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f9813af05242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1cf098fb245df" /><Relationship Type="http://schemas.openxmlformats.org/officeDocument/2006/relationships/theme" Target="/ppt/slideMasters/theme/theme1.xml" Id="R1e238b6423034b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91cf098fb245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a7394b09349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59cb07e4f49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1309183eb46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688b459a24f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541edb6714c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f94d484cd4f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8275ecda54d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TNL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TNL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TNL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TNL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TNL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TNL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539 397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−741 675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TNL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NORDAHL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TNL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Myrhaugen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tnl@tnlcapital.no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www.tnlcapital.no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913 074 351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TNL CAPITAL AS</a:t>
            </a:r>
          </a:p>
        </p:txBody>
      </p:sp>
    </p:spTree>
  </p:cSld>
  <p:clrMapOvr>
    <a:masterClrMapping xmlns:a="http://schemas.openxmlformats.org/drawingml/2006/main"/>
  </p:clrMapOvr>
</p:sld>
</file>