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cfe2981ab649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90c3db2a354983"/>
  </p:sldMasterIdLst>
  <p:sldIdLst>
    <p:sldId xmlns:r="http://schemas.openxmlformats.org/officeDocument/2006/relationships" id="256" r:id="R464e9c1bfa7b4921"/>
    <p:sldId xmlns:r="http://schemas.openxmlformats.org/officeDocument/2006/relationships" id="257" r:id="Rd3865e62d2624b38"/>
    <p:sldId xmlns:r="http://schemas.openxmlformats.org/officeDocument/2006/relationships" id="258" r:id="Ra112c0a51d514702"/>
    <p:sldId xmlns:r="http://schemas.openxmlformats.org/officeDocument/2006/relationships" id="259" r:id="R834cc6fe7c1d4562"/>
    <p:sldId xmlns:r="http://schemas.openxmlformats.org/officeDocument/2006/relationships" id="260" r:id="Rfbc937bad28f40e1"/>
    <p:sldId xmlns:r="http://schemas.openxmlformats.org/officeDocument/2006/relationships" id="261" r:id="R6dee4c74af254e62"/>
    <p:sldId xmlns:r="http://schemas.openxmlformats.org/officeDocument/2006/relationships" id="262" r:id="Rc622c50cbec44d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90c3db2a354983" /><Relationship Type="http://schemas.openxmlformats.org/officeDocument/2006/relationships/slide" Target="/ppt/slides/slide1.xml" Id="R464e9c1bfa7b4921" /><Relationship Type="http://schemas.openxmlformats.org/officeDocument/2006/relationships/slide" Target="/ppt/slides/slide2.xml" Id="Rd3865e62d2624b38" /><Relationship Type="http://schemas.openxmlformats.org/officeDocument/2006/relationships/slide" Target="/ppt/slides/slide3.xml" Id="Ra112c0a51d514702" /><Relationship Type="http://schemas.openxmlformats.org/officeDocument/2006/relationships/slide" Target="/ppt/slides/slide4.xml" Id="R834cc6fe7c1d4562" /><Relationship Type="http://schemas.openxmlformats.org/officeDocument/2006/relationships/slide" Target="/ppt/slides/slide5.xml" Id="Rfbc937bad28f40e1" /><Relationship Type="http://schemas.openxmlformats.org/officeDocument/2006/relationships/slide" Target="/ppt/slides/slide6.xml" Id="R6dee4c74af254e62" /><Relationship Type="http://schemas.openxmlformats.org/officeDocument/2006/relationships/slide" Target="/ppt/slides/slide7.xml" Id="Rc622c50cbec44d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b129ba5e034a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922bd46ed456c" /><Relationship Type="http://schemas.openxmlformats.org/officeDocument/2006/relationships/theme" Target="/ppt/slideMasters/theme/theme1.xml" Id="R1ad7f854239944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b922bd46ed45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ef9b3b6a74d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c6e3335534b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f61c830b840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1c443b36143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92a3b1fa947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f541176ce4c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0405b663d4e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SKOPHAMAR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SKOPHAMAR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SKOPHAMAR HOLDING AS ble etablert [år] og holder til i Hafslo.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SKOPHAMAR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SKOPHAMAR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SKOPHAMAR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1 205 489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6 012 692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6 068 994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SKOPHAMAR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SKOPHAMAR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SKOPHAMAR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Galdetoppen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6869 Hafslo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913 039 394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SKOPHAMAR HOLDING AS</a:t>
            </a:r>
          </a:p>
        </p:txBody>
      </p:sp>
    </p:spTree>
  </p:cSld>
  <p:clrMapOvr>
    <a:masterClrMapping xmlns:a="http://schemas.openxmlformats.org/drawingml/2006/main"/>
  </p:clrMapOvr>
</p:sld>
</file>