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48e8c46fa0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9fe58e8d8d4a85"/>
  </p:sldMasterIdLst>
  <p:sldIdLst>
    <p:sldId xmlns:r="http://schemas.openxmlformats.org/officeDocument/2006/relationships" id="256" r:id="R1cd852e420d34d3d"/>
    <p:sldId xmlns:r="http://schemas.openxmlformats.org/officeDocument/2006/relationships" id="257" r:id="R2d321731491244fc"/>
    <p:sldId xmlns:r="http://schemas.openxmlformats.org/officeDocument/2006/relationships" id="258" r:id="Rfdc6eac57d894beb"/>
    <p:sldId xmlns:r="http://schemas.openxmlformats.org/officeDocument/2006/relationships" id="259" r:id="Ra0b18f28086f4509"/>
    <p:sldId xmlns:r="http://schemas.openxmlformats.org/officeDocument/2006/relationships" id="260" r:id="Rf2e5a87aafb6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fe58e8d8d4a85" /><Relationship Type="http://schemas.openxmlformats.org/officeDocument/2006/relationships/slide" Target="/ppt/slides/slide1.xml" Id="R1cd852e420d34d3d" /><Relationship Type="http://schemas.openxmlformats.org/officeDocument/2006/relationships/slide" Target="/ppt/slides/slide2.xml" Id="R2d321731491244fc" /><Relationship Type="http://schemas.openxmlformats.org/officeDocument/2006/relationships/slide" Target="/ppt/slides/slide3.xml" Id="Rfdc6eac57d894beb" /><Relationship Type="http://schemas.openxmlformats.org/officeDocument/2006/relationships/slide" Target="/ppt/slides/slide4.xml" Id="Ra0b18f28086f4509" /><Relationship Type="http://schemas.openxmlformats.org/officeDocument/2006/relationships/slide" Target="/ppt/slides/slide5.xml" Id="Rf2e5a87aafb6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8a0562dcf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a85225b6f4eff" /><Relationship Type="http://schemas.openxmlformats.org/officeDocument/2006/relationships/theme" Target="/ppt/slideMasters/theme/theme1.xml" Id="Rf2397e54d92d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a85225b6f4e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773079185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13ca5b5c449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5452b5afb4f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50ba15297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52df99b69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SEABIRD EXPLORATION PLC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SEABIRD EXPLORATION PLC ble etablert [år] og holder til i 3106 Limmassol.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World Trade Center,, Ariadne House 1st floor,, 222 28th October Street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3106 Limmassol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