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5f9e96954e41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6c9dc8e81d46d4"/>
  </p:sldMasterIdLst>
  <p:sldIdLst>
    <p:sldId xmlns:r="http://schemas.openxmlformats.org/officeDocument/2006/relationships" id="256" r:id="R7cb91ea8aa804401"/>
    <p:sldId xmlns:r="http://schemas.openxmlformats.org/officeDocument/2006/relationships" id="257" r:id="Rb074887758d34df7"/>
    <p:sldId xmlns:r="http://schemas.openxmlformats.org/officeDocument/2006/relationships" id="258" r:id="Ref789611ea634800"/>
    <p:sldId xmlns:r="http://schemas.openxmlformats.org/officeDocument/2006/relationships" id="259" r:id="Rd347d34217f44e4d"/>
    <p:sldId xmlns:r="http://schemas.openxmlformats.org/officeDocument/2006/relationships" id="260" r:id="Ra88a5be71757404b"/>
    <p:sldId xmlns:r="http://schemas.openxmlformats.org/officeDocument/2006/relationships" id="261" r:id="Rb39c455506064498"/>
    <p:sldId xmlns:r="http://schemas.openxmlformats.org/officeDocument/2006/relationships" id="262" r:id="R01945b087dfc44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6c9dc8e81d46d4" /><Relationship Type="http://schemas.openxmlformats.org/officeDocument/2006/relationships/slide" Target="/ppt/slides/slide1.xml" Id="R7cb91ea8aa804401" /><Relationship Type="http://schemas.openxmlformats.org/officeDocument/2006/relationships/slide" Target="/ppt/slides/slide2.xml" Id="Rb074887758d34df7" /><Relationship Type="http://schemas.openxmlformats.org/officeDocument/2006/relationships/slide" Target="/ppt/slides/slide3.xml" Id="Ref789611ea634800" /><Relationship Type="http://schemas.openxmlformats.org/officeDocument/2006/relationships/slide" Target="/ppt/slides/slide4.xml" Id="Rd347d34217f44e4d" /><Relationship Type="http://schemas.openxmlformats.org/officeDocument/2006/relationships/slide" Target="/ppt/slides/slide5.xml" Id="Ra88a5be71757404b" /><Relationship Type="http://schemas.openxmlformats.org/officeDocument/2006/relationships/slide" Target="/ppt/slides/slide6.xml" Id="Rb39c455506064498" /><Relationship Type="http://schemas.openxmlformats.org/officeDocument/2006/relationships/slide" Target="/ppt/slides/slide7.xml" Id="R01945b087dfc44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94d63ac024d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753cd39454e2d" /><Relationship Type="http://schemas.openxmlformats.org/officeDocument/2006/relationships/theme" Target="/ppt/slideMasters/theme/theme1.xml" Id="R4b0f3c54d45847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a753cd39454e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7c55e3ab840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bb7f2255149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e6389791941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699065bf446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a4de334b64f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7563efd0844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bff61e27c49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TURBO DIESEL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DIESEL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TURBO DIESEL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DIESEL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DIESEL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DIESEL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8 308 706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7 288 585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7 402 808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102 743 671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102 744 201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DIESEL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TURBO DIESEL AS  –  79,6 %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DIESELGÅRDEN AS  –  18,7 %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ABS INVEST AS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DKP INVEST AS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NICOLINE S AS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FRAXINUS AS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DIESEL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913 028 996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TURBO DIESEL AS</a:t>
            </a:r>
          </a:p>
        </p:txBody>
      </p:sp>
    </p:spTree>
  </p:cSld>
  <p:clrMapOvr>
    <a:masterClrMapping xmlns:a="http://schemas.openxmlformats.org/drawingml/2006/main"/>
  </p:clrMapOvr>
</p:sld>
</file>