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32317fffdc44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65a265c3f84c52"/>
  </p:sldMasterIdLst>
  <p:sldIdLst>
    <p:sldId xmlns:r="http://schemas.openxmlformats.org/officeDocument/2006/relationships" id="256" r:id="R0daf482f22d0441b"/>
    <p:sldId xmlns:r="http://schemas.openxmlformats.org/officeDocument/2006/relationships" id="257" r:id="Rfbc61705e9644955"/>
    <p:sldId xmlns:r="http://schemas.openxmlformats.org/officeDocument/2006/relationships" id="258" r:id="R168228c5d0b14eaf"/>
    <p:sldId xmlns:r="http://schemas.openxmlformats.org/officeDocument/2006/relationships" id="259" r:id="R9094a30abebf49a4"/>
    <p:sldId xmlns:r="http://schemas.openxmlformats.org/officeDocument/2006/relationships" id="260" r:id="R503e24d66d51412b"/>
    <p:sldId xmlns:r="http://schemas.openxmlformats.org/officeDocument/2006/relationships" id="261" r:id="Rf944c3eae985444c"/>
    <p:sldId xmlns:r="http://schemas.openxmlformats.org/officeDocument/2006/relationships" id="262" r:id="R2dda91af147a45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65a265c3f84c52" /><Relationship Type="http://schemas.openxmlformats.org/officeDocument/2006/relationships/slide" Target="/ppt/slides/slide1.xml" Id="R0daf482f22d0441b" /><Relationship Type="http://schemas.openxmlformats.org/officeDocument/2006/relationships/slide" Target="/ppt/slides/slide2.xml" Id="Rfbc61705e9644955" /><Relationship Type="http://schemas.openxmlformats.org/officeDocument/2006/relationships/slide" Target="/ppt/slides/slide3.xml" Id="R168228c5d0b14eaf" /><Relationship Type="http://schemas.openxmlformats.org/officeDocument/2006/relationships/slide" Target="/ppt/slides/slide4.xml" Id="R9094a30abebf49a4" /><Relationship Type="http://schemas.openxmlformats.org/officeDocument/2006/relationships/slide" Target="/ppt/slides/slide5.xml" Id="R503e24d66d51412b" /><Relationship Type="http://schemas.openxmlformats.org/officeDocument/2006/relationships/slide" Target="/ppt/slides/slide6.xml" Id="Rf944c3eae985444c" /><Relationship Type="http://schemas.openxmlformats.org/officeDocument/2006/relationships/slide" Target="/ppt/slides/slide7.xml" Id="R2dda91af147a45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c15ecef6b54b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aacf5bada4d0e" /><Relationship Type="http://schemas.openxmlformats.org/officeDocument/2006/relationships/theme" Target="/ppt/slideMasters/theme/theme1.xml" Id="R7db63bc52fe040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3aacf5bada4d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58d1fafb942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acca3c2c642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89742772c47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73b7f21d14e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2ea9e90ea46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5835fb3e843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030fdc7124b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RØRLEGGER'N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RØRLEGGER'N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RØRLEGGER'N 1 AS ble etablert [år] og holder til i Førresfjorden.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RØRLEGGER'N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RØRLEGGER'N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RØRLEGGER'N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4 042 639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501 870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397 688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1 401 091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2 244 925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RØRLEGGER'N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ARNE BRATTETEIG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RØRLEGGER'N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Nesheimsvegen 107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5563 Førresfjorden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913 025 482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RØRLEGGER'N 1 AS</a:t>
            </a:r>
          </a:p>
        </p:txBody>
      </p:sp>
    </p:spTree>
  </p:cSld>
  <p:clrMapOvr>
    <a:masterClrMapping xmlns:a="http://schemas.openxmlformats.org/drawingml/2006/main"/>
  </p:clrMapOvr>
</p:sld>
</file>