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a1bdb9da40a4e6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57b00ab7f6540c2"/>
  </p:sldMasterIdLst>
  <p:sldIdLst>
    <p:sldId xmlns:r="http://schemas.openxmlformats.org/officeDocument/2006/relationships" id="256" r:id="Ra93aa0e5782d4b68"/>
    <p:sldId xmlns:r="http://schemas.openxmlformats.org/officeDocument/2006/relationships" id="257" r:id="R09106edd244d4da7"/>
    <p:sldId xmlns:r="http://schemas.openxmlformats.org/officeDocument/2006/relationships" id="258" r:id="R16b364b1afbf472d"/>
    <p:sldId xmlns:r="http://schemas.openxmlformats.org/officeDocument/2006/relationships" id="259" r:id="R550e859b7c184152"/>
    <p:sldId xmlns:r="http://schemas.openxmlformats.org/officeDocument/2006/relationships" id="260" r:id="R30d658dfe7484f3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57b00ab7f6540c2" /><Relationship Type="http://schemas.openxmlformats.org/officeDocument/2006/relationships/slide" Target="/ppt/slides/slide1.xml" Id="Ra93aa0e5782d4b68" /><Relationship Type="http://schemas.openxmlformats.org/officeDocument/2006/relationships/slide" Target="/ppt/slides/slide2.xml" Id="R09106edd244d4da7" /><Relationship Type="http://schemas.openxmlformats.org/officeDocument/2006/relationships/slide" Target="/ppt/slides/slide3.xml" Id="R16b364b1afbf472d" /><Relationship Type="http://schemas.openxmlformats.org/officeDocument/2006/relationships/slide" Target="/ppt/slides/slide4.xml" Id="R550e859b7c184152" /><Relationship Type="http://schemas.openxmlformats.org/officeDocument/2006/relationships/slide" Target="/ppt/slides/slide5.xml" Id="R30d658dfe7484f3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3c6736e2cbc463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4bd9c88dc749bb" /><Relationship Type="http://schemas.openxmlformats.org/officeDocument/2006/relationships/theme" Target="/ppt/slideMasters/theme/theme1.xml" Id="Rf1dde61129a7476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a4bd9c88dc749b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35a346f7c8451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6879947b4945f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01a194cf9b472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bdc66e5ab2469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888b89352e4a3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UTHUSKRYSSET EIENDOM 3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UTHUSKRYSSET EIENDOM 3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UTHUSKRYSSET EIENDOM 3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UTHUSKRYSSET EIENDOM 3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UTHUSKRYSSET EIENDOM 3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UTHUSKRYSSET EIENDOM 3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912 979 261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UTHUSKRYSSET EIENDOM 3 AS</a:t>
            </a:r>
          </a:p>
        </p:txBody>
      </p:sp>
    </p:spTree>
  </p:cSld>
  <p:clrMapOvr>
    <a:masterClrMapping xmlns:a="http://schemas.openxmlformats.org/drawingml/2006/main"/>
  </p:clrMapOvr>
</p:sld>
</file>