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8c2d13d3dc41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a5d3df47214ef3"/>
  </p:sldMasterIdLst>
  <p:sldIdLst>
    <p:sldId xmlns:r="http://schemas.openxmlformats.org/officeDocument/2006/relationships" id="256" r:id="R26ec2106eba541b9"/>
    <p:sldId xmlns:r="http://schemas.openxmlformats.org/officeDocument/2006/relationships" id="257" r:id="R1318dbb64c5349b1"/>
    <p:sldId xmlns:r="http://schemas.openxmlformats.org/officeDocument/2006/relationships" id="258" r:id="R237e318ab64c425a"/>
    <p:sldId xmlns:r="http://schemas.openxmlformats.org/officeDocument/2006/relationships" id="259" r:id="Rbbccabbba3dc4b75"/>
    <p:sldId xmlns:r="http://schemas.openxmlformats.org/officeDocument/2006/relationships" id="260" r:id="R257b1665cfc64a17"/>
    <p:sldId xmlns:r="http://schemas.openxmlformats.org/officeDocument/2006/relationships" id="261" r:id="Rc9c80b7bbcfb4eeb"/>
    <p:sldId xmlns:r="http://schemas.openxmlformats.org/officeDocument/2006/relationships" id="262" r:id="Rba6bdd21788144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a5d3df47214ef3" /><Relationship Type="http://schemas.openxmlformats.org/officeDocument/2006/relationships/slide" Target="/ppt/slides/slide1.xml" Id="R26ec2106eba541b9" /><Relationship Type="http://schemas.openxmlformats.org/officeDocument/2006/relationships/slide" Target="/ppt/slides/slide2.xml" Id="R1318dbb64c5349b1" /><Relationship Type="http://schemas.openxmlformats.org/officeDocument/2006/relationships/slide" Target="/ppt/slides/slide3.xml" Id="R237e318ab64c425a" /><Relationship Type="http://schemas.openxmlformats.org/officeDocument/2006/relationships/slide" Target="/ppt/slides/slide4.xml" Id="Rbbccabbba3dc4b75" /><Relationship Type="http://schemas.openxmlformats.org/officeDocument/2006/relationships/slide" Target="/ppt/slides/slide5.xml" Id="R257b1665cfc64a17" /><Relationship Type="http://schemas.openxmlformats.org/officeDocument/2006/relationships/slide" Target="/ppt/slides/slide6.xml" Id="Rc9c80b7bbcfb4eeb" /><Relationship Type="http://schemas.openxmlformats.org/officeDocument/2006/relationships/slide" Target="/ppt/slides/slide7.xml" Id="Rba6bdd21788144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d701fe085940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a2d70d9d243fe" /><Relationship Type="http://schemas.openxmlformats.org/officeDocument/2006/relationships/theme" Target="/ppt/slideMasters/theme/theme1.xml" Id="Ra210ed00e96241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8a2d70d9d243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d083a371d44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6d6e324234f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3d77b892b41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f0a0fb01049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699d254914b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25d03812940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5247600de46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 RØR &amp; SANITÆR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 RØR &amp; SANITÆR AS ble etablert [år] og holder til i Bø I Vesterålen.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5 871 803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125 672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695 163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2 877 047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HALVARD INGE HENRIKSEN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Bøveien 498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8470 Bø I Vesterålen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912 977 331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 RØR &amp; SANITÆR AS</a:t>
            </a:r>
          </a:p>
        </p:txBody>
      </p:sp>
    </p:spTree>
  </p:cSld>
  <p:clrMapOvr>
    <a:masterClrMapping xmlns:a="http://schemas.openxmlformats.org/drawingml/2006/main"/>
  </p:clrMapOvr>
</p:sld>
</file>