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036a7782549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5587885dd34f27"/>
  </p:sldMasterIdLst>
  <p:sldIdLst>
    <p:sldId xmlns:r="http://schemas.openxmlformats.org/officeDocument/2006/relationships" id="256" r:id="Rebb188d39f034a9f"/>
    <p:sldId xmlns:r="http://schemas.openxmlformats.org/officeDocument/2006/relationships" id="257" r:id="R72d53de37f47461c"/>
    <p:sldId xmlns:r="http://schemas.openxmlformats.org/officeDocument/2006/relationships" id="258" r:id="R0d64907280494b3b"/>
    <p:sldId xmlns:r="http://schemas.openxmlformats.org/officeDocument/2006/relationships" id="259" r:id="R34a58ab76bc84bd4"/>
    <p:sldId xmlns:r="http://schemas.openxmlformats.org/officeDocument/2006/relationships" id="260" r:id="R810517b8ef4747a1"/>
    <p:sldId xmlns:r="http://schemas.openxmlformats.org/officeDocument/2006/relationships" id="261" r:id="Rfbc3927e614a4a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5587885dd34f27" /><Relationship Type="http://schemas.openxmlformats.org/officeDocument/2006/relationships/slide" Target="/ppt/slides/slide1.xml" Id="Rebb188d39f034a9f" /><Relationship Type="http://schemas.openxmlformats.org/officeDocument/2006/relationships/slide" Target="/ppt/slides/slide2.xml" Id="R72d53de37f47461c" /><Relationship Type="http://schemas.openxmlformats.org/officeDocument/2006/relationships/slide" Target="/ppt/slides/slide3.xml" Id="R0d64907280494b3b" /><Relationship Type="http://schemas.openxmlformats.org/officeDocument/2006/relationships/slide" Target="/ppt/slides/slide4.xml" Id="R34a58ab76bc84bd4" /><Relationship Type="http://schemas.openxmlformats.org/officeDocument/2006/relationships/slide" Target="/ppt/slides/slide5.xml" Id="R810517b8ef4747a1" /><Relationship Type="http://schemas.openxmlformats.org/officeDocument/2006/relationships/slide" Target="/ppt/slides/slide6.xml" Id="Rfbc3927e614a4a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ed83b8f90b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cfc3f1d3a4641" /><Relationship Type="http://schemas.openxmlformats.org/officeDocument/2006/relationships/theme" Target="/ppt/slideMasters/theme/theme1.xml" Id="R8523b41e6c7346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9cfc3f1d3a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01b6535e2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daeb74b9b4b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57d3c0f4c49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58e425e07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ee64b774d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c68c7ef9f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INDUSTRIRÅSTOFFER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INDUSTRIRÅSTOFFER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5 626 074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5 646 873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912 967 913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INDUSTRIRÅSTOFFER</a:t>
            </a:r>
          </a:p>
        </p:txBody>
      </p:sp>
    </p:spTree>
  </p:cSld>
  <p:clrMapOvr>
    <a:masterClrMapping xmlns:a="http://schemas.openxmlformats.org/drawingml/2006/main"/>
  </p:clrMapOvr>
</p:sld>
</file>