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08beb5df4c4c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c39d03efd5418b"/>
  </p:sldMasterIdLst>
  <p:sldIdLst>
    <p:sldId xmlns:r="http://schemas.openxmlformats.org/officeDocument/2006/relationships" id="256" r:id="R1038cc1e4b364b57"/>
    <p:sldId xmlns:r="http://schemas.openxmlformats.org/officeDocument/2006/relationships" id="257" r:id="R91181aa1d77f4d61"/>
    <p:sldId xmlns:r="http://schemas.openxmlformats.org/officeDocument/2006/relationships" id="258" r:id="Rebb1fc3c231e4bc6"/>
    <p:sldId xmlns:r="http://schemas.openxmlformats.org/officeDocument/2006/relationships" id="259" r:id="Rdecf13c411bd4256"/>
    <p:sldId xmlns:r="http://schemas.openxmlformats.org/officeDocument/2006/relationships" id="260" r:id="Rb931c1bc6c2f4dbc"/>
    <p:sldId xmlns:r="http://schemas.openxmlformats.org/officeDocument/2006/relationships" id="261" r:id="R377d30ce514d49ec"/>
    <p:sldId xmlns:r="http://schemas.openxmlformats.org/officeDocument/2006/relationships" id="262" r:id="R61509a1c029144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c39d03efd5418b" /><Relationship Type="http://schemas.openxmlformats.org/officeDocument/2006/relationships/slide" Target="/ppt/slides/slide1.xml" Id="R1038cc1e4b364b57" /><Relationship Type="http://schemas.openxmlformats.org/officeDocument/2006/relationships/slide" Target="/ppt/slides/slide2.xml" Id="R91181aa1d77f4d61" /><Relationship Type="http://schemas.openxmlformats.org/officeDocument/2006/relationships/slide" Target="/ppt/slides/slide3.xml" Id="Rebb1fc3c231e4bc6" /><Relationship Type="http://schemas.openxmlformats.org/officeDocument/2006/relationships/slide" Target="/ppt/slides/slide4.xml" Id="Rdecf13c411bd4256" /><Relationship Type="http://schemas.openxmlformats.org/officeDocument/2006/relationships/slide" Target="/ppt/slides/slide5.xml" Id="Rb931c1bc6c2f4dbc" /><Relationship Type="http://schemas.openxmlformats.org/officeDocument/2006/relationships/slide" Target="/ppt/slides/slide6.xml" Id="R377d30ce514d49ec" /><Relationship Type="http://schemas.openxmlformats.org/officeDocument/2006/relationships/slide" Target="/ppt/slides/slide7.xml" Id="R61509a1c029144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ed0939c1ea4e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4a46bd6324b86" /><Relationship Type="http://schemas.openxmlformats.org/officeDocument/2006/relationships/theme" Target="/ppt/slideMasters/theme/theme1.xml" Id="Rc4fdd90fcc174f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e4a46bd6324b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97135add441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2ded1b8034a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baf074cf549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9a6abd8db48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0de7c575b4c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e5d919de043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cf77077ab45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COMPLETE SECURITY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COMPLETE SECURITY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20 252 060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767 128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416 390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5 625 882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NOHO NORWAY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MATHIASEN MICHAEL K MEJER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Slottsgate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