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76f6572c95444f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34c541596ce41e6"/>
  </p:sldMasterIdLst>
  <p:sldIdLst>
    <p:sldId xmlns:r="http://schemas.openxmlformats.org/officeDocument/2006/relationships" id="256" r:id="Rf765a415f68b4a5c"/>
    <p:sldId xmlns:r="http://schemas.openxmlformats.org/officeDocument/2006/relationships" id="257" r:id="Rf4f6921dabf84ee7"/>
    <p:sldId xmlns:r="http://schemas.openxmlformats.org/officeDocument/2006/relationships" id="258" r:id="Rcd605f435cae4311"/>
    <p:sldId xmlns:r="http://schemas.openxmlformats.org/officeDocument/2006/relationships" id="259" r:id="Rc62e9cc8353e4ef9"/>
    <p:sldId xmlns:r="http://schemas.openxmlformats.org/officeDocument/2006/relationships" id="260" r:id="Rc41ea011b8014d9e"/>
    <p:sldId xmlns:r="http://schemas.openxmlformats.org/officeDocument/2006/relationships" id="261" r:id="R0abb39683dfc4344"/>
    <p:sldId xmlns:r="http://schemas.openxmlformats.org/officeDocument/2006/relationships" id="262" r:id="R9b53f7be4a6145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4c541596ce41e6" /><Relationship Type="http://schemas.openxmlformats.org/officeDocument/2006/relationships/slide" Target="/ppt/slides/slide1.xml" Id="Rf765a415f68b4a5c" /><Relationship Type="http://schemas.openxmlformats.org/officeDocument/2006/relationships/slide" Target="/ppt/slides/slide2.xml" Id="Rf4f6921dabf84ee7" /><Relationship Type="http://schemas.openxmlformats.org/officeDocument/2006/relationships/slide" Target="/ppt/slides/slide3.xml" Id="Rcd605f435cae4311" /><Relationship Type="http://schemas.openxmlformats.org/officeDocument/2006/relationships/slide" Target="/ppt/slides/slide4.xml" Id="Rc62e9cc8353e4ef9" /><Relationship Type="http://schemas.openxmlformats.org/officeDocument/2006/relationships/slide" Target="/ppt/slides/slide5.xml" Id="Rc41ea011b8014d9e" /><Relationship Type="http://schemas.openxmlformats.org/officeDocument/2006/relationships/slide" Target="/ppt/slides/slide6.xml" Id="R0abb39683dfc4344" /><Relationship Type="http://schemas.openxmlformats.org/officeDocument/2006/relationships/slide" Target="/ppt/slides/slide7.xml" Id="R9b53f7be4a6145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ab3d87972c456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6b0d5f0a1b4358" /><Relationship Type="http://schemas.openxmlformats.org/officeDocument/2006/relationships/theme" Target="/ppt/slideMasters/theme/theme1.xml" Id="R8a3bc367aed742e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36b0d5f0a1b435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f07ba04ed54f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9d2fa5420749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62b1d1457f4ac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41c4c5137a4df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a789b919b94d5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37b8476fab4b7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8b92e9bdad431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WISETH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WISETH AS ble etablert [år] og holder til i Ski.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981 668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423 896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298 125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4 124 191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15 464 469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WISETH ANDRE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Lilleteigen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1406 Ski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andre@wislan.no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912 901 351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WISETH AS</a:t>
            </a:r>
          </a:p>
        </p:txBody>
      </p:sp>
    </p:spTree>
  </p:cSld>
  <p:clrMapOvr>
    <a:masterClrMapping xmlns:a="http://schemas.openxmlformats.org/drawingml/2006/main"/>
  </p:clrMapOvr>
</p:sld>
</file>