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15236df80844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ec165f4e5c44ca"/>
  </p:sldMasterIdLst>
  <p:sldIdLst>
    <p:sldId xmlns:r="http://schemas.openxmlformats.org/officeDocument/2006/relationships" id="256" r:id="Re138c3e719f1445e"/>
    <p:sldId xmlns:r="http://schemas.openxmlformats.org/officeDocument/2006/relationships" id="257" r:id="R169c25c3a4e24d7a"/>
    <p:sldId xmlns:r="http://schemas.openxmlformats.org/officeDocument/2006/relationships" id="258" r:id="R3b9b5ae2d5f240e3"/>
    <p:sldId xmlns:r="http://schemas.openxmlformats.org/officeDocument/2006/relationships" id="259" r:id="Rcea7dbe6d54f486a"/>
    <p:sldId xmlns:r="http://schemas.openxmlformats.org/officeDocument/2006/relationships" id="260" r:id="R12ddba5c5e90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c165f4e5c44ca" /><Relationship Type="http://schemas.openxmlformats.org/officeDocument/2006/relationships/slide" Target="/ppt/slides/slide1.xml" Id="Re138c3e719f1445e" /><Relationship Type="http://schemas.openxmlformats.org/officeDocument/2006/relationships/slide" Target="/ppt/slides/slide2.xml" Id="R169c25c3a4e24d7a" /><Relationship Type="http://schemas.openxmlformats.org/officeDocument/2006/relationships/slide" Target="/ppt/slides/slide3.xml" Id="R3b9b5ae2d5f240e3" /><Relationship Type="http://schemas.openxmlformats.org/officeDocument/2006/relationships/slide" Target="/ppt/slides/slide4.xml" Id="Rcea7dbe6d54f486a" /><Relationship Type="http://schemas.openxmlformats.org/officeDocument/2006/relationships/slide" Target="/ppt/slides/slide5.xml" Id="R12ddba5c5e90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b40be724f43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5ec1e59924a02" /><Relationship Type="http://schemas.openxmlformats.org/officeDocument/2006/relationships/theme" Target="/ppt/slideMasters/theme/theme1.xml" Id="R7ff738db7fdd44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5ec1e5992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b0c5889fd46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3425942db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0317e4c3f4d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3f8de293344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9bd5ef0c747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