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0d1c07ab9c40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7c020effb6493d"/>
  </p:sldMasterIdLst>
  <p:sldIdLst>
    <p:sldId xmlns:r="http://schemas.openxmlformats.org/officeDocument/2006/relationships" id="256" r:id="R6925b98f540e4382"/>
    <p:sldId xmlns:r="http://schemas.openxmlformats.org/officeDocument/2006/relationships" id="257" r:id="R70f104c9382b4f83"/>
    <p:sldId xmlns:r="http://schemas.openxmlformats.org/officeDocument/2006/relationships" id="258" r:id="R1d01b183844a4a93"/>
    <p:sldId xmlns:r="http://schemas.openxmlformats.org/officeDocument/2006/relationships" id="259" r:id="R610c742451d4493b"/>
    <p:sldId xmlns:r="http://schemas.openxmlformats.org/officeDocument/2006/relationships" id="260" r:id="R2c3282df58ac4260"/>
    <p:sldId xmlns:r="http://schemas.openxmlformats.org/officeDocument/2006/relationships" id="261" r:id="R7630577ba3ce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7c020effb6493d" /><Relationship Type="http://schemas.openxmlformats.org/officeDocument/2006/relationships/slide" Target="/ppt/slides/slide1.xml" Id="R6925b98f540e4382" /><Relationship Type="http://schemas.openxmlformats.org/officeDocument/2006/relationships/slide" Target="/ppt/slides/slide2.xml" Id="R70f104c9382b4f83" /><Relationship Type="http://schemas.openxmlformats.org/officeDocument/2006/relationships/slide" Target="/ppt/slides/slide3.xml" Id="R1d01b183844a4a93" /><Relationship Type="http://schemas.openxmlformats.org/officeDocument/2006/relationships/slide" Target="/ppt/slides/slide4.xml" Id="R610c742451d4493b" /><Relationship Type="http://schemas.openxmlformats.org/officeDocument/2006/relationships/slide" Target="/ppt/slides/slide5.xml" Id="R2c3282df58ac4260" /><Relationship Type="http://schemas.openxmlformats.org/officeDocument/2006/relationships/slide" Target="/ppt/slides/slide6.xml" Id="R7630577ba3ce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34bc2789d40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f3adae79a411d" /><Relationship Type="http://schemas.openxmlformats.org/officeDocument/2006/relationships/theme" Target="/ppt/slideMasters/theme/theme1.xml" Id="R5f5bc0ec532249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f3adae79a41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a645646e440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0799a3f7643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22151c50f4f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585620d5047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51d87d34743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51321c87c45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