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1e39e53d3604de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badc2c52def45a6"/>
  </p:sldMasterIdLst>
  <p:sldIdLst>
    <p:sldId xmlns:r="http://schemas.openxmlformats.org/officeDocument/2006/relationships" id="256" r:id="Rffb23591e0fc4237"/>
    <p:sldId xmlns:r="http://schemas.openxmlformats.org/officeDocument/2006/relationships" id="257" r:id="R9d872566cc264f31"/>
    <p:sldId xmlns:r="http://schemas.openxmlformats.org/officeDocument/2006/relationships" id="258" r:id="R9fc17958fa1e4f1a"/>
    <p:sldId xmlns:r="http://schemas.openxmlformats.org/officeDocument/2006/relationships" id="259" r:id="Rbf9b824b91eb40d3"/>
    <p:sldId xmlns:r="http://schemas.openxmlformats.org/officeDocument/2006/relationships" id="260" r:id="R555647e958ca49b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badc2c52def45a6" /><Relationship Type="http://schemas.openxmlformats.org/officeDocument/2006/relationships/slide" Target="/ppt/slides/slide1.xml" Id="Rffb23591e0fc4237" /><Relationship Type="http://schemas.openxmlformats.org/officeDocument/2006/relationships/slide" Target="/ppt/slides/slide2.xml" Id="R9d872566cc264f31" /><Relationship Type="http://schemas.openxmlformats.org/officeDocument/2006/relationships/slide" Target="/ppt/slides/slide3.xml" Id="R9fc17958fa1e4f1a" /><Relationship Type="http://schemas.openxmlformats.org/officeDocument/2006/relationships/slide" Target="/ppt/slides/slide4.xml" Id="Rbf9b824b91eb40d3" /><Relationship Type="http://schemas.openxmlformats.org/officeDocument/2006/relationships/slide" Target="/ppt/slides/slide5.xml" Id="R555647e958ca49b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32954cb7e18495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7ee86d1a284e68" /><Relationship Type="http://schemas.openxmlformats.org/officeDocument/2006/relationships/theme" Target="/ppt/slideMasters/theme/theme1.xml" Id="R788a3a0ad11b4f7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d7ee86d1a284e6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d933c0139545e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6e33ec8aa440b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1adb95fdae4c9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98db6ca2dc483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0bda024ba34df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NORION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NORION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NORION EIENDOM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NORION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NORION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NORION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912 452 913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NORION EIENDOM AS</a:t>
            </a:r>
          </a:p>
        </p:txBody>
      </p:sp>
    </p:spTree>
  </p:cSld>
  <p:clrMapOvr>
    <a:masterClrMapping xmlns:a="http://schemas.openxmlformats.org/drawingml/2006/main"/>
  </p:clrMapOvr>
</p:sld>
</file>