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0c5c328258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6a3a8a99b44fc"/>
  </p:sldMasterIdLst>
  <p:sldIdLst>
    <p:sldId xmlns:r="http://schemas.openxmlformats.org/officeDocument/2006/relationships" id="256" r:id="R3f4bc88d7fba4a2b"/>
    <p:sldId xmlns:r="http://schemas.openxmlformats.org/officeDocument/2006/relationships" id="257" r:id="R0ac750e51ec84e6e"/>
    <p:sldId xmlns:r="http://schemas.openxmlformats.org/officeDocument/2006/relationships" id="258" r:id="R39b4ca7df72b4f8f"/>
    <p:sldId xmlns:r="http://schemas.openxmlformats.org/officeDocument/2006/relationships" id="259" r:id="Rd9312a386508497b"/>
    <p:sldId xmlns:r="http://schemas.openxmlformats.org/officeDocument/2006/relationships" id="260" r:id="R1d2fccea24c44eb3"/>
    <p:sldId xmlns:r="http://schemas.openxmlformats.org/officeDocument/2006/relationships" id="261" r:id="R545da6f6bee9493c"/>
    <p:sldId xmlns:r="http://schemas.openxmlformats.org/officeDocument/2006/relationships" id="262" r:id="R0d6e7f932344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6a3a8a99b44fc" /><Relationship Type="http://schemas.openxmlformats.org/officeDocument/2006/relationships/slide" Target="/ppt/slides/slide1.xml" Id="R3f4bc88d7fba4a2b" /><Relationship Type="http://schemas.openxmlformats.org/officeDocument/2006/relationships/slide" Target="/ppt/slides/slide2.xml" Id="R0ac750e51ec84e6e" /><Relationship Type="http://schemas.openxmlformats.org/officeDocument/2006/relationships/slide" Target="/ppt/slides/slide3.xml" Id="R39b4ca7df72b4f8f" /><Relationship Type="http://schemas.openxmlformats.org/officeDocument/2006/relationships/slide" Target="/ppt/slides/slide4.xml" Id="Rd9312a386508497b" /><Relationship Type="http://schemas.openxmlformats.org/officeDocument/2006/relationships/slide" Target="/ppt/slides/slide5.xml" Id="R1d2fccea24c44eb3" /><Relationship Type="http://schemas.openxmlformats.org/officeDocument/2006/relationships/slide" Target="/ppt/slides/slide6.xml" Id="R545da6f6bee9493c" /><Relationship Type="http://schemas.openxmlformats.org/officeDocument/2006/relationships/slide" Target="/ppt/slides/slide7.xml" Id="R0d6e7f932344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537953b7e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a54605c784602" /><Relationship Type="http://schemas.openxmlformats.org/officeDocument/2006/relationships/theme" Target="/ppt/slideMasters/theme/theme1.xml" Id="Rf3e9f75461d8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a54605c78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850e52c86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886170b2045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7576b126544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66c5a50db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be74a4cb9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7e18866c9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865c4d29f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