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20e948434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d938f4f874cbb"/>
  </p:sldMasterIdLst>
  <p:sldIdLst>
    <p:sldId xmlns:r="http://schemas.openxmlformats.org/officeDocument/2006/relationships" id="256" r:id="Rf84259e9d0654d7a"/>
    <p:sldId xmlns:r="http://schemas.openxmlformats.org/officeDocument/2006/relationships" id="257" r:id="R4f186b844b414488"/>
    <p:sldId xmlns:r="http://schemas.openxmlformats.org/officeDocument/2006/relationships" id="258" r:id="R2c6f5ef5d27e4f68"/>
    <p:sldId xmlns:r="http://schemas.openxmlformats.org/officeDocument/2006/relationships" id="259" r:id="Rb72495b5314c4524"/>
    <p:sldId xmlns:r="http://schemas.openxmlformats.org/officeDocument/2006/relationships" id="260" r:id="Rb5b4d9dd491e4898"/>
    <p:sldId xmlns:r="http://schemas.openxmlformats.org/officeDocument/2006/relationships" id="261" r:id="Rb0380191bac74dd2"/>
    <p:sldId xmlns:r="http://schemas.openxmlformats.org/officeDocument/2006/relationships" id="262" r:id="R686cd0f2e28c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d938f4f874cbb" /><Relationship Type="http://schemas.openxmlformats.org/officeDocument/2006/relationships/slide" Target="/ppt/slides/slide1.xml" Id="Rf84259e9d0654d7a" /><Relationship Type="http://schemas.openxmlformats.org/officeDocument/2006/relationships/slide" Target="/ppt/slides/slide2.xml" Id="R4f186b844b414488" /><Relationship Type="http://schemas.openxmlformats.org/officeDocument/2006/relationships/slide" Target="/ppt/slides/slide3.xml" Id="R2c6f5ef5d27e4f68" /><Relationship Type="http://schemas.openxmlformats.org/officeDocument/2006/relationships/slide" Target="/ppt/slides/slide4.xml" Id="Rb72495b5314c4524" /><Relationship Type="http://schemas.openxmlformats.org/officeDocument/2006/relationships/slide" Target="/ppt/slides/slide5.xml" Id="Rb5b4d9dd491e4898" /><Relationship Type="http://schemas.openxmlformats.org/officeDocument/2006/relationships/slide" Target="/ppt/slides/slide6.xml" Id="Rb0380191bac74dd2" /><Relationship Type="http://schemas.openxmlformats.org/officeDocument/2006/relationships/slide" Target="/ppt/slides/slide7.xml" Id="R686cd0f2e28c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ae441f3cc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5d4fea6d64798" /><Relationship Type="http://schemas.openxmlformats.org/officeDocument/2006/relationships/theme" Target="/ppt/slideMasters/theme/theme1.xml" Id="R1d2c1ff3ad1c4e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95d4fea6d6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fc678547c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51006b567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6effa995a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5f0458b33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4ba03e4fd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814169339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edc86a32e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1 656 939 000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