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47f1651d2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918d457494553"/>
  </p:sldMasterIdLst>
  <p:sldIdLst>
    <p:sldId xmlns:r="http://schemas.openxmlformats.org/officeDocument/2006/relationships" id="256" r:id="R60fe1b87c0004f95"/>
    <p:sldId xmlns:r="http://schemas.openxmlformats.org/officeDocument/2006/relationships" id="257" r:id="R494642f4ad9c419c"/>
    <p:sldId xmlns:r="http://schemas.openxmlformats.org/officeDocument/2006/relationships" id="258" r:id="R636415e104c44049"/>
    <p:sldId xmlns:r="http://schemas.openxmlformats.org/officeDocument/2006/relationships" id="259" r:id="R0160f2831d5b4175"/>
    <p:sldId xmlns:r="http://schemas.openxmlformats.org/officeDocument/2006/relationships" id="260" r:id="Rbcd0d94525f04f5d"/>
    <p:sldId xmlns:r="http://schemas.openxmlformats.org/officeDocument/2006/relationships" id="261" r:id="R2620b0d778af4e1c"/>
    <p:sldId xmlns:r="http://schemas.openxmlformats.org/officeDocument/2006/relationships" id="262" r:id="R0bb6acad1f2b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918d457494553" /><Relationship Type="http://schemas.openxmlformats.org/officeDocument/2006/relationships/slide" Target="/ppt/slides/slide1.xml" Id="R60fe1b87c0004f95" /><Relationship Type="http://schemas.openxmlformats.org/officeDocument/2006/relationships/slide" Target="/ppt/slides/slide2.xml" Id="R494642f4ad9c419c" /><Relationship Type="http://schemas.openxmlformats.org/officeDocument/2006/relationships/slide" Target="/ppt/slides/slide3.xml" Id="R636415e104c44049" /><Relationship Type="http://schemas.openxmlformats.org/officeDocument/2006/relationships/slide" Target="/ppt/slides/slide4.xml" Id="R0160f2831d5b4175" /><Relationship Type="http://schemas.openxmlformats.org/officeDocument/2006/relationships/slide" Target="/ppt/slides/slide5.xml" Id="Rbcd0d94525f04f5d" /><Relationship Type="http://schemas.openxmlformats.org/officeDocument/2006/relationships/slide" Target="/ppt/slides/slide6.xml" Id="R2620b0d778af4e1c" /><Relationship Type="http://schemas.openxmlformats.org/officeDocument/2006/relationships/slide" Target="/ppt/slides/slide7.xml" Id="R0bb6acad1f2b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65b43cc544a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02406bae24f14" /><Relationship Type="http://schemas.openxmlformats.org/officeDocument/2006/relationships/theme" Target="/ppt/slideMasters/theme/theme1.xml" Id="R8b2c4ef4cda5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02406bae2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27cbddf68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afc186f7d4f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3cf660048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e092446d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018f2719c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ee809e3e94d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c3b4cc98b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6 033 920 000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5 529 720 000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