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669d7194504c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64e641c3794091"/>
  </p:sldMasterIdLst>
  <p:sldIdLst>
    <p:sldId xmlns:r="http://schemas.openxmlformats.org/officeDocument/2006/relationships" id="256" r:id="Rd07fe3a07ce04a50"/>
    <p:sldId xmlns:r="http://schemas.openxmlformats.org/officeDocument/2006/relationships" id="257" r:id="Reb7064d294774b02"/>
    <p:sldId xmlns:r="http://schemas.openxmlformats.org/officeDocument/2006/relationships" id="258" r:id="R4c6f2d02c75c4ee7"/>
    <p:sldId xmlns:r="http://schemas.openxmlformats.org/officeDocument/2006/relationships" id="259" r:id="Rde40854d3fda4db5"/>
    <p:sldId xmlns:r="http://schemas.openxmlformats.org/officeDocument/2006/relationships" id="260" r:id="Ref2cc103caa94d34"/>
    <p:sldId xmlns:r="http://schemas.openxmlformats.org/officeDocument/2006/relationships" id="261" r:id="Rfcf803ee387e44c4"/>
    <p:sldId xmlns:r="http://schemas.openxmlformats.org/officeDocument/2006/relationships" id="262" r:id="R3b1da264c76843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64e641c3794091" /><Relationship Type="http://schemas.openxmlformats.org/officeDocument/2006/relationships/slide" Target="/ppt/slides/slide1.xml" Id="Rd07fe3a07ce04a50" /><Relationship Type="http://schemas.openxmlformats.org/officeDocument/2006/relationships/slide" Target="/ppt/slides/slide2.xml" Id="Reb7064d294774b02" /><Relationship Type="http://schemas.openxmlformats.org/officeDocument/2006/relationships/slide" Target="/ppt/slides/slide3.xml" Id="R4c6f2d02c75c4ee7" /><Relationship Type="http://schemas.openxmlformats.org/officeDocument/2006/relationships/slide" Target="/ppt/slides/slide4.xml" Id="Rde40854d3fda4db5" /><Relationship Type="http://schemas.openxmlformats.org/officeDocument/2006/relationships/slide" Target="/ppt/slides/slide5.xml" Id="Ref2cc103caa94d34" /><Relationship Type="http://schemas.openxmlformats.org/officeDocument/2006/relationships/slide" Target="/ppt/slides/slide6.xml" Id="Rfcf803ee387e44c4" /><Relationship Type="http://schemas.openxmlformats.org/officeDocument/2006/relationships/slide" Target="/ppt/slides/slide7.xml" Id="R3b1da264c76843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e468c0f16a40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0f333cfe54495" /><Relationship Type="http://schemas.openxmlformats.org/officeDocument/2006/relationships/theme" Target="/ppt/slideMasters/theme/theme1.xml" Id="R6c8cebf6261845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30f333cfe544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1ed9a8cc54f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7a58f101248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e736254bb46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088c0c9fa41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0af8e49644a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6268af8084e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6cbaa23354a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GB HASLUM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GB HASLUM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GB HASLUM AS ble etablert [år] og holder til i Stabbestad.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GB HASLUM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GB HASLUM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GB HASLUM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15 761 491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1 528 269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1 178 470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1 486 278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4 734 332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GB HASLUM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GB HASLUM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HULLØEN RINDE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GB HASLUM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Ospevikveien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3788 Stabbestad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04 21 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gbhaslum@hotmail.no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912 376 370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GB HASLUM AS</a:t>
            </a:r>
          </a:p>
        </p:txBody>
      </p:sp>
    </p:spTree>
  </p:cSld>
  <p:clrMapOvr>
    <a:masterClrMapping xmlns:a="http://schemas.openxmlformats.org/drawingml/2006/main"/>
  </p:clrMapOvr>
</p:sld>
</file>