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43b6bf8aa46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813c73336496e"/>
  </p:sldMasterIdLst>
  <p:sldIdLst>
    <p:sldId xmlns:r="http://schemas.openxmlformats.org/officeDocument/2006/relationships" id="256" r:id="R2ff529c9b28f474a"/>
    <p:sldId xmlns:r="http://schemas.openxmlformats.org/officeDocument/2006/relationships" id="257" r:id="R3590985cb32c479b"/>
    <p:sldId xmlns:r="http://schemas.openxmlformats.org/officeDocument/2006/relationships" id="258" r:id="R09955a54d4bf4229"/>
    <p:sldId xmlns:r="http://schemas.openxmlformats.org/officeDocument/2006/relationships" id="259" r:id="R768f64135de64c69"/>
    <p:sldId xmlns:r="http://schemas.openxmlformats.org/officeDocument/2006/relationships" id="260" r:id="R2a98bbf4ae774983"/>
    <p:sldId xmlns:r="http://schemas.openxmlformats.org/officeDocument/2006/relationships" id="261" r:id="Rcb67e70471c943b5"/>
    <p:sldId xmlns:r="http://schemas.openxmlformats.org/officeDocument/2006/relationships" id="262" r:id="R3f8f5fdf3a7447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813c73336496e" /><Relationship Type="http://schemas.openxmlformats.org/officeDocument/2006/relationships/slide" Target="/ppt/slides/slide1.xml" Id="R2ff529c9b28f474a" /><Relationship Type="http://schemas.openxmlformats.org/officeDocument/2006/relationships/slide" Target="/ppt/slides/slide2.xml" Id="R3590985cb32c479b" /><Relationship Type="http://schemas.openxmlformats.org/officeDocument/2006/relationships/slide" Target="/ppt/slides/slide3.xml" Id="R09955a54d4bf4229" /><Relationship Type="http://schemas.openxmlformats.org/officeDocument/2006/relationships/slide" Target="/ppt/slides/slide4.xml" Id="R768f64135de64c69" /><Relationship Type="http://schemas.openxmlformats.org/officeDocument/2006/relationships/slide" Target="/ppt/slides/slide5.xml" Id="R2a98bbf4ae774983" /><Relationship Type="http://schemas.openxmlformats.org/officeDocument/2006/relationships/slide" Target="/ppt/slides/slide6.xml" Id="Rcb67e70471c943b5" /><Relationship Type="http://schemas.openxmlformats.org/officeDocument/2006/relationships/slide" Target="/ppt/slides/slide7.xml" Id="R3f8f5fdf3a7447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0414e2146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0cc6bbe754b80" /><Relationship Type="http://schemas.openxmlformats.org/officeDocument/2006/relationships/theme" Target="/ppt/slideMasters/theme/theme1.xml" Id="R76e8ce21057545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c0cc6bbe754b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048abda7b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3903b676640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059ae00d34c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ee0d46d2d46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be2f32f2a46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a5f3d579645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5c57fe80748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