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d4dddd42e3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9a74aa33f40b4"/>
  </p:sldMasterIdLst>
  <p:sldIdLst>
    <p:sldId xmlns:r="http://schemas.openxmlformats.org/officeDocument/2006/relationships" id="256" r:id="R9f6aad8edbcd4ad2"/>
    <p:sldId xmlns:r="http://schemas.openxmlformats.org/officeDocument/2006/relationships" id="257" r:id="Rc3034c6931184e12"/>
    <p:sldId xmlns:r="http://schemas.openxmlformats.org/officeDocument/2006/relationships" id="258" r:id="R48ed4f29a5bd47d8"/>
    <p:sldId xmlns:r="http://schemas.openxmlformats.org/officeDocument/2006/relationships" id="259" r:id="Rd044a0986e4d426a"/>
    <p:sldId xmlns:r="http://schemas.openxmlformats.org/officeDocument/2006/relationships" id="260" r:id="R38be29e1d0a4449f"/>
    <p:sldId xmlns:r="http://schemas.openxmlformats.org/officeDocument/2006/relationships" id="261" r:id="Re6b7ee3bc2df4f87"/>
    <p:sldId xmlns:r="http://schemas.openxmlformats.org/officeDocument/2006/relationships" id="262" r:id="R571c24c4e16f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9a74aa33f40b4" /><Relationship Type="http://schemas.openxmlformats.org/officeDocument/2006/relationships/slide" Target="/ppt/slides/slide1.xml" Id="R9f6aad8edbcd4ad2" /><Relationship Type="http://schemas.openxmlformats.org/officeDocument/2006/relationships/slide" Target="/ppt/slides/slide2.xml" Id="Rc3034c6931184e12" /><Relationship Type="http://schemas.openxmlformats.org/officeDocument/2006/relationships/slide" Target="/ppt/slides/slide3.xml" Id="R48ed4f29a5bd47d8" /><Relationship Type="http://schemas.openxmlformats.org/officeDocument/2006/relationships/slide" Target="/ppt/slides/slide4.xml" Id="Rd044a0986e4d426a" /><Relationship Type="http://schemas.openxmlformats.org/officeDocument/2006/relationships/slide" Target="/ppt/slides/slide5.xml" Id="R38be29e1d0a4449f" /><Relationship Type="http://schemas.openxmlformats.org/officeDocument/2006/relationships/slide" Target="/ppt/slides/slide6.xml" Id="Re6b7ee3bc2df4f87" /><Relationship Type="http://schemas.openxmlformats.org/officeDocument/2006/relationships/slide" Target="/ppt/slides/slide7.xml" Id="R571c24c4e16f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04faa44cc4e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0bb2bd4774997" /><Relationship Type="http://schemas.openxmlformats.org/officeDocument/2006/relationships/theme" Target="/ppt/slideMasters/theme/theme1.xml" Id="R953d24f33087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0bb2bd47749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74d04b6c8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47008385c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307aac67846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328e4a363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ba57de59347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723feeec94a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0988faff6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11 813 329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Vigs gate 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912 374 599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