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a7145f087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e64515a1e404b"/>
  </p:sldMasterIdLst>
  <p:sldIdLst>
    <p:sldId xmlns:r="http://schemas.openxmlformats.org/officeDocument/2006/relationships" id="256" r:id="R907611c066254ea7"/>
    <p:sldId xmlns:r="http://schemas.openxmlformats.org/officeDocument/2006/relationships" id="257" r:id="R57b71c861b88499f"/>
    <p:sldId xmlns:r="http://schemas.openxmlformats.org/officeDocument/2006/relationships" id="258" r:id="R04fa6e1c049a4a3d"/>
    <p:sldId xmlns:r="http://schemas.openxmlformats.org/officeDocument/2006/relationships" id="259" r:id="Rdf19856a22964010"/>
    <p:sldId xmlns:r="http://schemas.openxmlformats.org/officeDocument/2006/relationships" id="260" r:id="R9a2ec03fad874a24"/>
    <p:sldId xmlns:r="http://schemas.openxmlformats.org/officeDocument/2006/relationships" id="261" r:id="Rae2047eaa4ba4b47"/>
    <p:sldId xmlns:r="http://schemas.openxmlformats.org/officeDocument/2006/relationships" id="262" r:id="Rd41a08e74ac8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e64515a1e404b" /><Relationship Type="http://schemas.openxmlformats.org/officeDocument/2006/relationships/slide" Target="/ppt/slides/slide1.xml" Id="R907611c066254ea7" /><Relationship Type="http://schemas.openxmlformats.org/officeDocument/2006/relationships/slide" Target="/ppt/slides/slide2.xml" Id="R57b71c861b88499f" /><Relationship Type="http://schemas.openxmlformats.org/officeDocument/2006/relationships/slide" Target="/ppt/slides/slide3.xml" Id="R04fa6e1c049a4a3d" /><Relationship Type="http://schemas.openxmlformats.org/officeDocument/2006/relationships/slide" Target="/ppt/slides/slide4.xml" Id="Rdf19856a22964010" /><Relationship Type="http://schemas.openxmlformats.org/officeDocument/2006/relationships/slide" Target="/ppt/slides/slide5.xml" Id="R9a2ec03fad874a24" /><Relationship Type="http://schemas.openxmlformats.org/officeDocument/2006/relationships/slide" Target="/ppt/slides/slide6.xml" Id="Rae2047eaa4ba4b47" /><Relationship Type="http://schemas.openxmlformats.org/officeDocument/2006/relationships/slide" Target="/ppt/slides/slide7.xml" Id="Rd41a08e74ac8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8accb50da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91a88d7644883" /><Relationship Type="http://schemas.openxmlformats.org/officeDocument/2006/relationships/theme" Target="/ppt/slideMasters/theme/theme1.xml" Id="Rc6b01696e670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991a88d764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15783b3be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6d38a892441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76d3f724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b995cfc0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53fe9276f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8eefdf2bd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d51c94da3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