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68e95db10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6a4b4ec9a4d4e"/>
  </p:sldMasterIdLst>
  <p:sldIdLst>
    <p:sldId xmlns:r="http://schemas.openxmlformats.org/officeDocument/2006/relationships" id="256" r:id="R2ab27744095949aa"/>
    <p:sldId xmlns:r="http://schemas.openxmlformats.org/officeDocument/2006/relationships" id="257" r:id="R7673ba65634e4240"/>
    <p:sldId xmlns:r="http://schemas.openxmlformats.org/officeDocument/2006/relationships" id="258" r:id="R3de60941b21f4c14"/>
    <p:sldId xmlns:r="http://schemas.openxmlformats.org/officeDocument/2006/relationships" id="259" r:id="Rd9c2c1ff0c494f5d"/>
    <p:sldId xmlns:r="http://schemas.openxmlformats.org/officeDocument/2006/relationships" id="260" r:id="Re2e38416e7a2488d"/>
    <p:sldId xmlns:r="http://schemas.openxmlformats.org/officeDocument/2006/relationships" id="261" r:id="R3a45d04c6a114280"/>
    <p:sldId xmlns:r="http://schemas.openxmlformats.org/officeDocument/2006/relationships" id="262" r:id="R5812db9ea05f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6a4b4ec9a4d4e" /><Relationship Type="http://schemas.openxmlformats.org/officeDocument/2006/relationships/slide" Target="/ppt/slides/slide1.xml" Id="R2ab27744095949aa" /><Relationship Type="http://schemas.openxmlformats.org/officeDocument/2006/relationships/slide" Target="/ppt/slides/slide2.xml" Id="R7673ba65634e4240" /><Relationship Type="http://schemas.openxmlformats.org/officeDocument/2006/relationships/slide" Target="/ppt/slides/slide3.xml" Id="R3de60941b21f4c14" /><Relationship Type="http://schemas.openxmlformats.org/officeDocument/2006/relationships/slide" Target="/ppt/slides/slide4.xml" Id="Rd9c2c1ff0c494f5d" /><Relationship Type="http://schemas.openxmlformats.org/officeDocument/2006/relationships/slide" Target="/ppt/slides/slide5.xml" Id="Re2e38416e7a2488d" /><Relationship Type="http://schemas.openxmlformats.org/officeDocument/2006/relationships/slide" Target="/ppt/slides/slide6.xml" Id="R3a45d04c6a114280" /><Relationship Type="http://schemas.openxmlformats.org/officeDocument/2006/relationships/slide" Target="/ppt/slides/slide7.xml" Id="R5812db9ea05f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ff610df5a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9de00f1964a0d" /><Relationship Type="http://schemas.openxmlformats.org/officeDocument/2006/relationships/theme" Target="/ppt/slideMasters/theme/theme1.xml" Id="R12024d6914b0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9de00f196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83360983c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3ff165826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977dc4eca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7f9b7b9fb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14fa18155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071269ff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8fb203afa44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 CONSULTING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1 969 393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SMAALENSBANEN EIENDOMSINVEST AS  –  39,7 %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 SERVICES AS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 CONSULTING SERVICES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AURORA BOREALIS INVESTMENT HOLDING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STEGARD MORTEN CHRISTIAN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912 372 715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