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6c0d73caf914a8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34e06de4dc847ce"/>
  </p:sldMasterIdLst>
  <p:sldIdLst>
    <p:sldId xmlns:r="http://schemas.openxmlformats.org/officeDocument/2006/relationships" id="256" r:id="Re34e7c46ffa5458a"/>
    <p:sldId xmlns:r="http://schemas.openxmlformats.org/officeDocument/2006/relationships" id="257" r:id="Ra134ecac239e4bfd"/>
    <p:sldId xmlns:r="http://schemas.openxmlformats.org/officeDocument/2006/relationships" id="258" r:id="R4cb717b3ffd54bc8"/>
    <p:sldId xmlns:r="http://schemas.openxmlformats.org/officeDocument/2006/relationships" id="259" r:id="R3a2a0e9abbef4554"/>
    <p:sldId xmlns:r="http://schemas.openxmlformats.org/officeDocument/2006/relationships" id="260" r:id="R3a561acb623b48dc"/>
    <p:sldId xmlns:r="http://schemas.openxmlformats.org/officeDocument/2006/relationships" id="261" r:id="Rca92bd18ada945c3"/>
    <p:sldId xmlns:r="http://schemas.openxmlformats.org/officeDocument/2006/relationships" id="262" r:id="Rd545817d2de84a7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34e06de4dc847ce" /><Relationship Type="http://schemas.openxmlformats.org/officeDocument/2006/relationships/slide" Target="/ppt/slides/slide1.xml" Id="Re34e7c46ffa5458a" /><Relationship Type="http://schemas.openxmlformats.org/officeDocument/2006/relationships/slide" Target="/ppt/slides/slide2.xml" Id="Ra134ecac239e4bfd" /><Relationship Type="http://schemas.openxmlformats.org/officeDocument/2006/relationships/slide" Target="/ppt/slides/slide3.xml" Id="R4cb717b3ffd54bc8" /><Relationship Type="http://schemas.openxmlformats.org/officeDocument/2006/relationships/slide" Target="/ppt/slides/slide4.xml" Id="R3a2a0e9abbef4554" /><Relationship Type="http://schemas.openxmlformats.org/officeDocument/2006/relationships/slide" Target="/ppt/slides/slide5.xml" Id="R3a561acb623b48dc" /><Relationship Type="http://schemas.openxmlformats.org/officeDocument/2006/relationships/slide" Target="/ppt/slides/slide6.xml" Id="Rca92bd18ada945c3" /><Relationship Type="http://schemas.openxmlformats.org/officeDocument/2006/relationships/slide" Target="/ppt/slides/slide7.xml" Id="Rd545817d2de84a7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730aa8de91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7bfc1df61547d2" /><Relationship Type="http://schemas.openxmlformats.org/officeDocument/2006/relationships/theme" Target="/ppt/slideMasters/theme/theme1.xml" Id="R14bd76278ade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7bfc1df61547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44a4c4c101416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c4fc8b6c848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e04ff5be8845f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68f91077a24d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822d2ad3f541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b4fbabdda40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3d46e194584fd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BILSELSKAP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BILSELSKAP AS ble etablert [år] og holder til i Vestre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8 071 349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248 188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197 165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1 619 314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2 191 641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JOHANSEN JØRGEN  –  70,0 %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EIENDOM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BØRLI HANS INGVALD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FORSETH EYSTEIN FÆRE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Bøgutua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2653 Vestre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912 372 332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BILSELSKAP AS</a:t>
            </a:r>
          </a:p>
        </p:txBody>
      </p:sp>
    </p:spTree>
  </p:cSld>
  <p:clrMapOvr>
    <a:masterClrMapping xmlns:a="http://schemas.openxmlformats.org/drawingml/2006/main"/>
  </p:clrMapOvr>
</p:sld>
</file>