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5be3ad94f04d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30117e41264f7b"/>
  </p:sldMasterIdLst>
  <p:sldIdLst>
    <p:sldId xmlns:r="http://schemas.openxmlformats.org/officeDocument/2006/relationships" id="256" r:id="R3ea78a94f0e04874"/>
    <p:sldId xmlns:r="http://schemas.openxmlformats.org/officeDocument/2006/relationships" id="257" r:id="R6e13eea063d64abd"/>
    <p:sldId xmlns:r="http://schemas.openxmlformats.org/officeDocument/2006/relationships" id="258" r:id="R87c56327178044ff"/>
    <p:sldId xmlns:r="http://schemas.openxmlformats.org/officeDocument/2006/relationships" id="259" r:id="Rbdccb146d4384c3e"/>
    <p:sldId xmlns:r="http://schemas.openxmlformats.org/officeDocument/2006/relationships" id="260" r:id="Rb694c277bab149e4"/>
    <p:sldId xmlns:r="http://schemas.openxmlformats.org/officeDocument/2006/relationships" id="261" r:id="R52ea436fb00d4ea0"/>
    <p:sldId xmlns:r="http://schemas.openxmlformats.org/officeDocument/2006/relationships" id="262" r:id="R56826a5d2a054f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30117e41264f7b" /><Relationship Type="http://schemas.openxmlformats.org/officeDocument/2006/relationships/slide" Target="/ppt/slides/slide1.xml" Id="R3ea78a94f0e04874" /><Relationship Type="http://schemas.openxmlformats.org/officeDocument/2006/relationships/slide" Target="/ppt/slides/slide2.xml" Id="R6e13eea063d64abd" /><Relationship Type="http://schemas.openxmlformats.org/officeDocument/2006/relationships/slide" Target="/ppt/slides/slide3.xml" Id="R87c56327178044ff" /><Relationship Type="http://schemas.openxmlformats.org/officeDocument/2006/relationships/slide" Target="/ppt/slides/slide4.xml" Id="Rbdccb146d4384c3e" /><Relationship Type="http://schemas.openxmlformats.org/officeDocument/2006/relationships/slide" Target="/ppt/slides/slide5.xml" Id="Rb694c277bab149e4" /><Relationship Type="http://schemas.openxmlformats.org/officeDocument/2006/relationships/slide" Target="/ppt/slides/slide6.xml" Id="R52ea436fb00d4ea0" /><Relationship Type="http://schemas.openxmlformats.org/officeDocument/2006/relationships/slide" Target="/ppt/slides/slide7.xml" Id="R56826a5d2a054f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2b57d62b04c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60e1ffa1f43ef" /><Relationship Type="http://schemas.openxmlformats.org/officeDocument/2006/relationships/theme" Target="/ppt/slideMasters/theme/theme1.xml" Id="Ref74fcdb825c4e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460e1ffa1f43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c7baeff3140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c959138314d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2e1cdafa344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11c3beea242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620c9a6b147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9f41bd42643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9b64b54de4c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ATLE OG MARTIN AAMODT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ATLE OG MARTIN AAMODT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12 746 162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1 473 926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5 502 948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7 906 204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AAMODT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AAMODT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Toftelandsveien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912 255 921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