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9037ca6ec049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186f8cbd9849c9"/>
  </p:sldMasterIdLst>
  <p:sldIdLst>
    <p:sldId xmlns:r="http://schemas.openxmlformats.org/officeDocument/2006/relationships" id="256" r:id="R089425b7e7c14e50"/>
    <p:sldId xmlns:r="http://schemas.openxmlformats.org/officeDocument/2006/relationships" id="257" r:id="R402cb1944d6a49a9"/>
    <p:sldId xmlns:r="http://schemas.openxmlformats.org/officeDocument/2006/relationships" id="258" r:id="R99caa2d60c5e43c9"/>
    <p:sldId xmlns:r="http://schemas.openxmlformats.org/officeDocument/2006/relationships" id="259" r:id="R2480569a2c2942f3"/>
    <p:sldId xmlns:r="http://schemas.openxmlformats.org/officeDocument/2006/relationships" id="260" r:id="R73b9f1df5a3b40c8"/>
    <p:sldId xmlns:r="http://schemas.openxmlformats.org/officeDocument/2006/relationships" id="261" r:id="Ra874a53ab63b4953"/>
    <p:sldId xmlns:r="http://schemas.openxmlformats.org/officeDocument/2006/relationships" id="262" r:id="R2fe37f942f3640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186f8cbd9849c9" /><Relationship Type="http://schemas.openxmlformats.org/officeDocument/2006/relationships/slide" Target="/ppt/slides/slide1.xml" Id="R089425b7e7c14e50" /><Relationship Type="http://schemas.openxmlformats.org/officeDocument/2006/relationships/slide" Target="/ppt/slides/slide2.xml" Id="R402cb1944d6a49a9" /><Relationship Type="http://schemas.openxmlformats.org/officeDocument/2006/relationships/slide" Target="/ppt/slides/slide3.xml" Id="R99caa2d60c5e43c9" /><Relationship Type="http://schemas.openxmlformats.org/officeDocument/2006/relationships/slide" Target="/ppt/slides/slide4.xml" Id="R2480569a2c2942f3" /><Relationship Type="http://schemas.openxmlformats.org/officeDocument/2006/relationships/slide" Target="/ppt/slides/slide5.xml" Id="R73b9f1df5a3b40c8" /><Relationship Type="http://schemas.openxmlformats.org/officeDocument/2006/relationships/slide" Target="/ppt/slides/slide6.xml" Id="Ra874a53ab63b4953" /><Relationship Type="http://schemas.openxmlformats.org/officeDocument/2006/relationships/slide" Target="/ppt/slides/slide7.xml" Id="R2fe37f942f3640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1a5ae1b57b4f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e2bf1141e4d1b" /><Relationship Type="http://schemas.openxmlformats.org/officeDocument/2006/relationships/theme" Target="/ppt/slideMasters/theme/theme1.xml" Id="R21172b43e68343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3e2bf1141e4d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4dfcc3ef04e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8d3fc157646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3bc844e8742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492cf6c964b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b103631fe4c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2e67825664a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c0be759034b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DEGERO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SALEM HAME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