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457a8b88e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c35e949cb43d8"/>
  </p:sldMasterIdLst>
  <p:sldIdLst>
    <p:sldId xmlns:r="http://schemas.openxmlformats.org/officeDocument/2006/relationships" id="256" r:id="R403291b7d0f94066"/>
    <p:sldId xmlns:r="http://schemas.openxmlformats.org/officeDocument/2006/relationships" id="257" r:id="R43e82ac3f0384b00"/>
    <p:sldId xmlns:r="http://schemas.openxmlformats.org/officeDocument/2006/relationships" id="258" r:id="R16b66dc94b9245b8"/>
    <p:sldId xmlns:r="http://schemas.openxmlformats.org/officeDocument/2006/relationships" id="259" r:id="Rb546f69fbcc347e3"/>
    <p:sldId xmlns:r="http://schemas.openxmlformats.org/officeDocument/2006/relationships" id="260" r:id="R68cfc6d3257f4bc5"/>
    <p:sldId xmlns:r="http://schemas.openxmlformats.org/officeDocument/2006/relationships" id="261" r:id="R504248a19279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c35e949cb43d8" /><Relationship Type="http://schemas.openxmlformats.org/officeDocument/2006/relationships/slide" Target="/ppt/slides/slide1.xml" Id="R403291b7d0f94066" /><Relationship Type="http://schemas.openxmlformats.org/officeDocument/2006/relationships/slide" Target="/ppt/slides/slide2.xml" Id="R43e82ac3f0384b00" /><Relationship Type="http://schemas.openxmlformats.org/officeDocument/2006/relationships/slide" Target="/ppt/slides/slide3.xml" Id="R16b66dc94b9245b8" /><Relationship Type="http://schemas.openxmlformats.org/officeDocument/2006/relationships/slide" Target="/ppt/slides/slide4.xml" Id="Rb546f69fbcc347e3" /><Relationship Type="http://schemas.openxmlformats.org/officeDocument/2006/relationships/slide" Target="/ppt/slides/slide5.xml" Id="R68cfc6d3257f4bc5" /><Relationship Type="http://schemas.openxmlformats.org/officeDocument/2006/relationships/slide" Target="/ppt/slides/slide6.xml" Id="R504248a19279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f259e2231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71f38b2704aed" /><Relationship Type="http://schemas.openxmlformats.org/officeDocument/2006/relationships/theme" Target="/ppt/slideMasters/theme/theme1.xml" Id="Re1cd0fe6409141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571f38b270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0c62f654a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33116b045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92373af584e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c8837bdc4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10a3c9b494f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6f6c34e0646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