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2ae71dfcd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7c135c1fa462b"/>
  </p:sldMasterIdLst>
  <p:sldIdLst>
    <p:sldId xmlns:r="http://schemas.openxmlformats.org/officeDocument/2006/relationships" id="256" r:id="Rf2de2dd10b1d4702"/>
    <p:sldId xmlns:r="http://schemas.openxmlformats.org/officeDocument/2006/relationships" id="257" r:id="R8611a41af0f74f26"/>
    <p:sldId xmlns:r="http://schemas.openxmlformats.org/officeDocument/2006/relationships" id="258" r:id="R65999686507c40d0"/>
    <p:sldId xmlns:r="http://schemas.openxmlformats.org/officeDocument/2006/relationships" id="259" r:id="R1a42554dc5c44652"/>
    <p:sldId xmlns:r="http://schemas.openxmlformats.org/officeDocument/2006/relationships" id="260" r:id="R2abe9b2f4c174c39"/>
    <p:sldId xmlns:r="http://schemas.openxmlformats.org/officeDocument/2006/relationships" id="261" r:id="R416376850bf04352"/>
    <p:sldId xmlns:r="http://schemas.openxmlformats.org/officeDocument/2006/relationships" id="262" r:id="Raffcd1847d23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7c135c1fa462b" /><Relationship Type="http://schemas.openxmlformats.org/officeDocument/2006/relationships/slide" Target="/ppt/slides/slide1.xml" Id="Rf2de2dd10b1d4702" /><Relationship Type="http://schemas.openxmlformats.org/officeDocument/2006/relationships/slide" Target="/ppt/slides/slide2.xml" Id="R8611a41af0f74f26" /><Relationship Type="http://schemas.openxmlformats.org/officeDocument/2006/relationships/slide" Target="/ppt/slides/slide3.xml" Id="R65999686507c40d0" /><Relationship Type="http://schemas.openxmlformats.org/officeDocument/2006/relationships/slide" Target="/ppt/slides/slide4.xml" Id="R1a42554dc5c44652" /><Relationship Type="http://schemas.openxmlformats.org/officeDocument/2006/relationships/slide" Target="/ppt/slides/slide5.xml" Id="R2abe9b2f4c174c39" /><Relationship Type="http://schemas.openxmlformats.org/officeDocument/2006/relationships/slide" Target="/ppt/slides/slide6.xml" Id="R416376850bf04352" /><Relationship Type="http://schemas.openxmlformats.org/officeDocument/2006/relationships/slide" Target="/ppt/slides/slide7.xml" Id="Raffcd1847d23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e8efefeea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c3f5f8a046e9" /><Relationship Type="http://schemas.openxmlformats.org/officeDocument/2006/relationships/theme" Target="/ppt/slideMasters/theme/theme1.xml" Id="R8021290a074d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ac3f5f8a0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aa5e7850c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e073d842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491d1d011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8e58ae71b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fac78a832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d0c8fdd5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ae5c34520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ANETTE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LONE HJERTAAS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ANNA HELENE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JOHNNY ARILD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