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67274d2e3240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f75b386bf44c4b"/>
  </p:sldMasterIdLst>
  <p:sldIdLst>
    <p:sldId xmlns:r="http://schemas.openxmlformats.org/officeDocument/2006/relationships" id="256" r:id="Rf9fab908dd7a4d4c"/>
    <p:sldId xmlns:r="http://schemas.openxmlformats.org/officeDocument/2006/relationships" id="257" r:id="R08c6f3e816cf4ebf"/>
    <p:sldId xmlns:r="http://schemas.openxmlformats.org/officeDocument/2006/relationships" id="258" r:id="R919bc6a37eaa452e"/>
    <p:sldId xmlns:r="http://schemas.openxmlformats.org/officeDocument/2006/relationships" id="259" r:id="Rbe3b169d4fd242fe"/>
    <p:sldId xmlns:r="http://schemas.openxmlformats.org/officeDocument/2006/relationships" id="260" r:id="R331e3a51d47b4efd"/>
    <p:sldId xmlns:r="http://schemas.openxmlformats.org/officeDocument/2006/relationships" id="261" r:id="R14bdb62c456f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75b386bf44c4b" /><Relationship Type="http://schemas.openxmlformats.org/officeDocument/2006/relationships/slide" Target="/ppt/slides/slide1.xml" Id="Rf9fab908dd7a4d4c" /><Relationship Type="http://schemas.openxmlformats.org/officeDocument/2006/relationships/slide" Target="/ppt/slides/slide2.xml" Id="R08c6f3e816cf4ebf" /><Relationship Type="http://schemas.openxmlformats.org/officeDocument/2006/relationships/slide" Target="/ppt/slides/slide3.xml" Id="R919bc6a37eaa452e" /><Relationship Type="http://schemas.openxmlformats.org/officeDocument/2006/relationships/slide" Target="/ppt/slides/slide4.xml" Id="Rbe3b169d4fd242fe" /><Relationship Type="http://schemas.openxmlformats.org/officeDocument/2006/relationships/slide" Target="/ppt/slides/slide5.xml" Id="R331e3a51d47b4efd" /><Relationship Type="http://schemas.openxmlformats.org/officeDocument/2006/relationships/slide" Target="/ppt/slides/slide6.xml" Id="R14bdb62c456f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5742a2c3ac4a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2dfce4bf644e2" /><Relationship Type="http://schemas.openxmlformats.org/officeDocument/2006/relationships/theme" Target="/ppt/slideMasters/theme/theme1.xml" Id="R65b8f609d1e7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02dfce4bf644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13b42e36249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073dc8b8d43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63dbd6303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0de50f6b14c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9610eb78b44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ae7d5f87a48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