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3954ff73849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b4608cbdc436a"/>
  </p:sldMasterIdLst>
  <p:sldIdLst>
    <p:sldId xmlns:r="http://schemas.openxmlformats.org/officeDocument/2006/relationships" id="256" r:id="R8db30dd32fb04128"/>
    <p:sldId xmlns:r="http://schemas.openxmlformats.org/officeDocument/2006/relationships" id="257" r:id="R7078bd9dddc74b9e"/>
    <p:sldId xmlns:r="http://schemas.openxmlformats.org/officeDocument/2006/relationships" id="258" r:id="R801606a4897244d5"/>
    <p:sldId xmlns:r="http://schemas.openxmlformats.org/officeDocument/2006/relationships" id="259" r:id="R937541086e864583"/>
    <p:sldId xmlns:r="http://schemas.openxmlformats.org/officeDocument/2006/relationships" id="260" r:id="Rabd0f207848f4c67"/>
    <p:sldId xmlns:r="http://schemas.openxmlformats.org/officeDocument/2006/relationships" id="261" r:id="Rd54313cd4ff546ca"/>
    <p:sldId xmlns:r="http://schemas.openxmlformats.org/officeDocument/2006/relationships" id="262" r:id="R643f943b6d7740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b4608cbdc436a" /><Relationship Type="http://schemas.openxmlformats.org/officeDocument/2006/relationships/slide" Target="/ppt/slides/slide1.xml" Id="R8db30dd32fb04128" /><Relationship Type="http://schemas.openxmlformats.org/officeDocument/2006/relationships/slide" Target="/ppt/slides/slide2.xml" Id="R7078bd9dddc74b9e" /><Relationship Type="http://schemas.openxmlformats.org/officeDocument/2006/relationships/slide" Target="/ppt/slides/slide3.xml" Id="R801606a4897244d5" /><Relationship Type="http://schemas.openxmlformats.org/officeDocument/2006/relationships/slide" Target="/ppt/slides/slide4.xml" Id="R937541086e864583" /><Relationship Type="http://schemas.openxmlformats.org/officeDocument/2006/relationships/slide" Target="/ppt/slides/slide5.xml" Id="Rabd0f207848f4c67" /><Relationship Type="http://schemas.openxmlformats.org/officeDocument/2006/relationships/slide" Target="/ppt/slides/slide6.xml" Id="Rd54313cd4ff546ca" /><Relationship Type="http://schemas.openxmlformats.org/officeDocument/2006/relationships/slide" Target="/ppt/slides/slide7.xml" Id="R643f943b6d7740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14f7e999843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d75b611b94064" /><Relationship Type="http://schemas.openxmlformats.org/officeDocument/2006/relationships/theme" Target="/ppt/slideMasters/theme/theme1.xml" Id="Rb80af793ad20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ed75b611b940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8a0c018d349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8c379672346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1e99b30da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a44de0b45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087f6126344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ee9ac59134f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782889bbd4d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ANGVIK GRYTNES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GRYTNES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GRYTNES ENTREPRENØR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GRYTNES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GRYTNES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GRYTNES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328 024 530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20 476 931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16 113 404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44 937 989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136 897 222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GRYTNES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GRYTNES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post@angvikgrytnes.no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angvikgrytnes.no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912 121 321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GRYTNES ENTREPRENØR AS</a:t>
            </a:r>
          </a:p>
        </p:txBody>
      </p:sp>
    </p:spTree>
  </p:cSld>
  <p:clrMapOvr>
    <a:masterClrMapping xmlns:a="http://schemas.openxmlformats.org/drawingml/2006/main"/>
  </p:clrMapOvr>
</p:sld>
</file>