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5a0d81059842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fee2aa5e014fec"/>
  </p:sldMasterIdLst>
  <p:sldIdLst>
    <p:sldId xmlns:r="http://schemas.openxmlformats.org/officeDocument/2006/relationships" id="256" r:id="R4ecb43b26b644b66"/>
    <p:sldId xmlns:r="http://schemas.openxmlformats.org/officeDocument/2006/relationships" id="257" r:id="R7ea9242d02c9489f"/>
    <p:sldId xmlns:r="http://schemas.openxmlformats.org/officeDocument/2006/relationships" id="258" r:id="Ra82552a5a9f5407c"/>
    <p:sldId xmlns:r="http://schemas.openxmlformats.org/officeDocument/2006/relationships" id="259" r:id="R719aaf30caf24308"/>
    <p:sldId xmlns:r="http://schemas.openxmlformats.org/officeDocument/2006/relationships" id="260" r:id="Rc0cc94c73bc9407c"/>
    <p:sldId xmlns:r="http://schemas.openxmlformats.org/officeDocument/2006/relationships" id="261" r:id="R5bcfa6f8fb2e40e2"/>
    <p:sldId xmlns:r="http://schemas.openxmlformats.org/officeDocument/2006/relationships" id="262" r:id="R7f9e9fe57d814c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fee2aa5e014fec" /><Relationship Type="http://schemas.openxmlformats.org/officeDocument/2006/relationships/slide" Target="/ppt/slides/slide1.xml" Id="R4ecb43b26b644b66" /><Relationship Type="http://schemas.openxmlformats.org/officeDocument/2006/relationships/slide" Target="/ppt/slides/slide2.xml" Id="R7ea9242d02c9489f" /><Relationship Type="http://schemas.openxmlformats.org/officeDocument/2006/relationships/slide" Target="/ppt/slides/slide3.xml" Id="Ra82552a5a9f5407c" /><Relationship Type="http://schemas.openxmlformats.org/officeDocument/2006/relationships/slide" Target="/ppt/slides/slide4.xml" Id="R719aaf30caf24308" /><Relationship Type="http://schemas.openxmlformats.org/officeDocument/2006/relationships/slide" Target="/ppt/slides/slide5.xml" Id="Rc0cc94c73bc9407c" /><Relationship Type="http://schemas.openxmlformats.org/officeDocument/2006/relationships/slide" Target="/ppt/slides/slide6.xml" Id="R5bcfa6f8fb2e40e2" /><Relationship Type="http://schemas.openxmlformats.org/officeDocument/2006/relationships/slide" Target="/ppt/slides/slide7.xml" Id="R7f9e9fe57d814c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33fc4d85e24d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4fdc6d3c548aa" /><Relationship Type="http://schemas.openxmlformats.org/officeDocument/2006/relationships/theme" Target="/ppt/slideMasters/theme/theme1.xml" Id="Re2c8950cebf047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14fdc6d3c548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cb9e8cd204a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38c7bc2034c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736a211b648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2d83e4e0c4f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3311c1f2c45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f0d3c28e543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22a499f4f4b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LAVIROS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LAVIROS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−519 108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TØRMOEN LARS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911 996 049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