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d8bdc2a43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41a0572f94752"/>
  </p:sldMasterIdLst>
  <p:sldIdLst>
    <p:sldId xmlns:r="http://schemas.openxmlformats.org/officeDocument/2006/relationships" id="256" r:id="Rde3c38499a5149dc"/>
    <p:sldId xmlns:r="http://schemas.openxmlformats.org/officeDocument/2006/relationships" id="257" r:id="R78d219319fec4193"/>
    <p:sldId xmlns:r="http://schemas.openxmlformats.org/officeDocument/2006/relationships" id="258" r:id="Rf002d7113a4e4ae4"/>
    <p:sldId xmlns:r="http://schemas.openxmlformats.org/officeDocument/2006/relationships" id="259" r:id="Ref41a47d9ac14776"/>
    <p:sldId xmlns:r="http://schemas.openxmlformats.org/officeDocument/2006/relationships" id="260" r:id="Rd437c75258d040f8"/>
    <p:sldId xmlns:r="http://schemas.openxmlformats.org/officeDocument/2006/relationships" id="261" r:id="R1ac26019d4004a70"/>
    <p:sldId xmlns:r="http://schemas.openxmlformats.org/officeDocument/2006/relationships" id="262" r:id="R839203b1237b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41a0572f94752" /><Relationship Type="http://schemas.openxmlformats.org/officeDocument/2006/relationships/slide" Target="/ppt/slides/slide1.xml" Id="Rde3c38499a5149dc" /><Relationship Type="http://schemas.openxmlformats.org/officeDocument/2006/relationships/slide" Target="/ppt/slides/slide2.xml" Id="R78d219319fec4193" /><Relationship Type="http://schemas.openxmlformats.org/officeDocument/2006/relationships/slide" Target="/ppt/slides/slide3.xml" Id="Rf002d7113a4e4ae4" /><Relationship Type="http://schemas.openxmlformats.org/officeDocument/2006/relationships/slide" Target="/ppt/slides/slide4.xml" Id="Ref41a47d9ac14776" /><Relationship Type="http://schemas.openxmlformats.org/officeDocument/2006/relationships/slide" Target="/ppt/slides/slide5.xml" Id="Rd437c75258d040f8" /><Relationship Type="http://schemas.openxmlformats.org/officeDocument/2006/relationships/slide" Target="/ppt/slides/slide6.xml" Id="R1ac26019d4004a70" /><Relationship Type="http://schemas.openxmlformats.org/officeDocument/2006/relationships/slide" Target="/ppt/slides/slide7.xml" Id="R839203b1237b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4aab70916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28ce214ae4445" /><Relationship Type="http://schemas.openxmlformats.org/officeDocument/2006/relationships/theme" Target="/ppt/slideMasters/theme/theme1.xml" Id="R2322ef525c68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28ce214ae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ef7e71ff5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75dabd7aa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ab44a71b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84da32680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672b290747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d3adb24f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95acf1de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