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76d230ad9f44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b343b77ba94c15"/>
  </p:sldMasterIdLst>
  <p:sldIdLst>
    <p:sldId xmlns:r="http://schemas.openxmlformats.org/officeDocument/2006/relationships" id="256" r:id="R579dbd9b1bae4d7f"/>
    <p:sldId xmlns:r="http://schemas.openxmlformats.org/officeDocument/2006/relationships" id="257" r:id="R34df103196474594"/>
    <p:sldId xmlns:r="http://schemas.openxmlformats.org/officeDocument/2006/relationships" id="258" r:id="Rfdaed62d2fcf4ccf"/>
    <p:sldId xmlns:r="http://schemas.openxmlformats.org/officeDocument/2006/relationships" id="259" r:id="Re33c45f83a634238"/>
    <p:sldId xmlns:r="http://schemas.openxmlformats.org/officeDocument/2006/relationships" id="260" r:id="Re7bea156932b418c"/>
    <p:sldId xmlns:r="http://schemas.openxmlformats.org/officeDocument/2006/relationships" id="261" r:id="R7866572ae2364603"/>
    <p:sldId xmlns:r="http://schemas.openxmlformats.org/officeDocument/2006/relationships" id="262" r:id="Raaee584370c841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b343b77ba94c15" /><Relationship Type="http://schemas.openxmlformats.org/officeDocument/2006/relationships/slide" Target="/ppt/slides/slide1.xml" Id="R579dbd9b1bae4d7f" /><Relationship Type="http://schemas.openxmlformats.org/officeDocument/2006/relationships/slide" Target="/ppt/slides/slide2.xml" Id="R34df103196474594" /><Relationship Type="http://schemas.openxmlformats.org/officeDocument/2006/relationships/slide" Target="/ppt/slides/slide3.xml" Id="Rfdaed62d2fcf4ccf" /><Relationship Type="http://schemas.openxmlformats.org/officeDocument/2006/relationships/slide" Target="/ppt/slides/slide4.xml" Id="Re33c45f83a634238" /><Relationship Type="http://schemas.openxmlformats.org/officeDocument/2006/relationships/slide" Target="/ppt/slides/slide5.xml" Id="Re7bea156932b418c" /><Relationship Type="http://schemas.openxmlformats.org/officeDocument/2006/relationships/slide" Target="/ppt/slides/slide6.xml" Id="R7866572ae2364603" /><Relationship Type="http://schemas.openxmlformats.org/officeDocument/2006/relationships/slide" Target="/ppt/slides/slide7.xml" Id="Raaee584370c841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22412ec91a46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cffc4bcd04d6e" /><Relationship Type="http://schemas.openxmlformats.org/officeDocument/2006/relationships/theme" Target="/ppt/slideMasters/theme/theme1.xml" Id="Rda75a1492e6948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4cffc4bcd04d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0f5ee3e2442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5e667a3454e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71ad8268e4e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3e4eac52440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d4a2c6b8c4a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27df18c9d46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dd442ff0e42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SANDAL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SANDAL KAPITAL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−141 584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5 756 306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56 465 216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56 841 378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TRYGVE SANDAL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Krokvolden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1369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911 994 321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SANDAL KAPITAL AS</a:t>
            </a:r>
          </a:p>
        </p:txBody>
      </p:sp>
    </p:spTree>
  </p:cSld>
  <p:clrMapOvr>
    <a:masterClrMapping xmlns:a="http://schemas.openxmlformats.org/drawingml/2006/main"/>
  </p:clrMapOvr>
</p:sld>
</file>