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7eb71b778849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ced96cfd9047c1"/>
  </p:sldMasterIdLst>
  <p:sldIdLst>
    <p:sldId xmlns:r="http://schemas.openxmlformats.org/officeDocument/2006/relationships" id="256" r:id="R028177d123ad4412"/>
    <p:sldId xmlns:r="http://schemas.openxmlformats.org/officeDocument/2006/relationships" id="257" r:id="Rd9ad010398bc43ef"/>
    <p:sldId xmlns:r="http://schemas.openxmlformats.org/officeDocument/2006/relationships" id="258" r:id="Rac8025ca7a554e28"/>
    <p:sldId xmlns:r="http://schemas.openxmlformats.org/officeDocument/2006/relationships" id="259" r:id="R2e5e2c6b616d4e60"/>
    <p:sldId xmlns:r="http://schemas.openxmlformats.org/officeDocument/2006/relationships" id="260" r:id="R31471f434fab4489"/>
    <p:sldId xmlns:r="http://schemas.openxmlformats.org/officeDocument/2006/relationships" id="261" r:id="R1f9b1cc61cdd4bbf"/>
    <p:sldId xmlns:r="http://schemas.openxmlformats.org/officeDocument/2006/relationships" id="262" r:id="Rac18507f8e294b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ced96cfd9047c1" /><Relationship Type="http://schemas.openxmlformats.org/officeDocument/2006/relationships/slide" Target="/ppt/slides/slide1.xml" Id="R028177d123ad4412" /><Relationship Type="http://schemas.openxmlformats.org/officeDocument/2006/relationships/slide" Target="/ppt/slides/slide2.xml" Id="Rd9ad010398bc43ef" /><Relationship Type="http://schemas.openxmlformats.org/officeDocument/2006/relationships/slide" Target="/ppt/slides/slide3.xml" Id="Rac8025ca7a554e28" /><Relationship Type="http://schemas.openxmlformats.org/officeDocument/2006/relationships/slide" Target="/ppt/slides/slide4.xml" Id="R2e5e2c6b616d4e60" /><Relationship Type="http://schemas.openxmlformats.org/officeDocument/2006/relationships/slide" Target="/ppt/slides/slide5.xml" Id="R31471f434fab4489" /><Relationship Type="http://schemas.openxmlformats.org/officeDocument/2006/relationships/slide" Target="/ppt/slides/slide6.xml" Id="R1f9b1cc61cdd4bbf" /><Relationship Type="http://schemas.openxmlformats.org/officeDocument/2006/relationships/slide" Target="/ppt/slides/slide7.xml" Id="Rac18507f8e294b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741b40664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08d10729c45cd" /><Relationship Type="http://schemas.openxmlformats.org/officeDocument/2006/relationships/theme" Target="/ppt/slideMasters/theme/theme1.xml" Id="Rd27526710016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708d10729c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24dee47d64b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9695337bc4e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de49b802e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f50bbac2e4d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a50e3f0a949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59baac64944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f909340a844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SVENSSONS KIROPRAKTIKK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SVENSSONS KIROPRAKTIKK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802 273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57 327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SVENSSON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kjetil.svensson@gmail.com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SVENSSONS KIROPRAKTIKK AS</a:t>
            </a:r>
          </a:p>
        </p:txBody>
      </p:sp>
    </p:spTree>
  </p:cSld>
  <p:clrMapOvr>
    <a:masterClrMapping xmlns:a="http://schemas.openxmlformats.org/drawingml/2006/main"/>
  </p:clrMapOvr>
</p:sld>
</file>