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e4bf07a8f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d81aadcb746a9"/>
  </p:sldMasterIdLst>
  <p:sldIdLst>
    <p:sldId xmlns:r="http://schemas.openxmlformats.org/officeDocument/2006/relationships" id="256" r:id="R082c93812721417c"/>
    <p:sldId xmlns:r="http://schemas.openxmlformats.org/officeDocument/2006/relationships" id="257" r:id="R243e3fc90923425c"/>
    <p:sldId xmlns:r="http://schemas.openxmlformats.org/officeDocument/2006/relationships" id="258" r:id="Rc6b0092de41f4aa9"/>
    <p:sldId xmlns:r="http://schemas.openxmlformats.org/officeDocument/2006/relationships" id="259" r:id="Rb2b086d09b89428d"/>
    <p:sldId xmlns:r="http://schemas.openxmlformats.org/officeDocument/2006/relationships" id="260" r:id="R900fe8af1c2a4849"/>
    <p:sldId xmlns:r="http://schemas.openxmlformats.org/officeDocument/2006/relationships" id="261" r:id="Rb0a0dde7241d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d81aadcb746a9" /><Relationship Type="http://schemas.openxmlformats.org/officeDocument/2006/relationships/slide" Target="/ppt/slides/slide1.xml" Id="R082c93812721417c" /><Relationship Type="http://schemas.openxmlformats.org/officeDocument/2006/relationships/slide" Target="/ppt/slides/slide2.xml" Id="R243e3fc90923425c" /><Relationship Type="http://schemas.openxmlformats.org/officeDocument/2006/relationships/slide" Target="/ppt/slides/slide3.xml" Id="Rc6b0092de41f4aa9" /><Relationship Type="http://schemas.openxmlformats.org/officeDocument/2006/relationships/slide" Target="/ppt/slides/slide4.xml" Id="Rb2b086d09b89428d" /><Relationship Type="http://schemas.openxmlformats.org/officeDocument/2006/relationships/slide" Target="/ppt/slides/slide5.xml" Id="R900fe8af1c2a4849" /><Relationship Type="http://schemas.openxmlformats.org/officeDocument/2006/relationships/slide" Target="/ppt/slides/slide6.xml" Id="Rb0a0dde7241d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a3d84529e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204a29474338" /><Relationship Type="http://schemas.openxmlformats.org/officeDocument/2006/relationships/theme" Target="/ppt/slideMasters/theme/theme1.xml" Id="Rd4175928e0b2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3204a2947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ceb29df2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fe753ee5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db64c7773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621dcbb6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d0e8d7f1d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268efe99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