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6960b7ab6842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61221af09a44be"/>
  </p:sldMasterIdLst>
  <p:sldIdLst>
    <p:sldId xmlns:r="http://schemas.openxmlformats.org/officeDocument/2006/relationships" id="256" r:id="R886627710d104efe"/>
    <p:sldId xmlns:r="http://schemas.openxmlformats.org/officeDocument/2006/relationships" id="257" r:id="Rb14a3bdc171b46a9"/>
    <p:sldId xmlns:r="http://schemas.openxmlformats.org/officeDocument/2006/relationships" id="258" r:id="Rb171185e8c964895"/>
    <p:sldId xmlns:r="http://schemas.openxmlformats.org/officeDocument/2006/relationships" id="259" r:id="Rb87f2183586b4636"/>
    <p:sldId xmlns:r="http://schemas.openxmlformats.org/officeDocument/2006/relationships" id="260" r:id="R0de69a97d1994c2c"/>
    <p:sldId xmlns:r="http://schemas.openxmlformats.org/officeDocument/2006/relationships" id="261" r:id="R86cb3f46cfe845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1221af09a44be" /><Relationship Type="http://schemas.openxmlformats.org/officeDocument/2006/relationships/slide" Target="/ppt/slides/slide1.xml" Id="R886627710d104efe" /><Relationship Type="http://schemas.openxmlformats.org/officeDocument/2006/relationships/slide" Target="/ppt/slides/slide2.xml" Id="Rb14a3bdc171b46a9" /><Relationship Type="http://schemas.openxmlformats.org/officeDocument/2006/relationships/slide" Target="/ppt/slides/slide3.xml" Id="Rb171185e8c964895" /><Relationship Type="http://schemas.openxmlformats.org/officeDocument/2006/relationships/slide" Target="/ppt/slides/slide4.xml" Id="Rb87f2183586b4636" /><Relationship Type="http://schemas.openxmlformats.org/officeDocument/2006/relationships/slide" Target="/ppt/slides/slide5.xml" Id="R0de69a97d1994c2c" /><Relationship Type="http://schemas.openxmlformats.org/officeDocument/2006/relationships/slide" Target="/ppt/slides/slide6.xml" Id="R86cb3f46cfe845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9c70acf9245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db09cc5f24c80" /><Relationship Type="http://schemas.openxmlformats.org/officeDocument/2006/relationships/theme" Target="/ppt/slideMasters/theme/theme1.xml" Id="R0278ef7bd3f744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1db09cc5f24c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ba4b3e5924a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602d421c644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20af66e9744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69590694f4b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0c913b7284f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725d4be4042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C9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C9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1 832 653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467 468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357 281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−855 159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73 883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C9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911 921 839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C9 HOLDING AS</a:t>
            </a:r>
          </a:p>
        </p:txBody>
      </p:sp>
    </p:spTree>
  </p:cSld>
  <p:clrMapOvr>
    <a:masterClrMapping xmlns:a="http://schemas.openxmlformats.org/drawingml/2006/main"/>
  </p:clrMapOvr>
</p:sld>
</file>