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3ef9991be84d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d1ea2428794742"/>
  </p:sldMasterIdLst>
  <p:sldIdLst>
    <p:sldId xmlns:r="http://schemas.openxmlformats.org/officeDocument/2006/relationships" id="256" r:id="R52423eccdf0348f0"/>
    <p:sldId xmlns:r="http://schemas.openxmlformats.org/officeDocument/2006/relationships" id="257" r:id="Raa930639e81a4eb9"/>
    <p:sldId xmlns:r="http://schemas.openxmlformats.org/officeDocument/2006/relationships" id="258" r:id="R82ee6f10502b4c75"/>
    <p:sldId xmlns:r="http://schemas.openxmlformats.org/officeDocument/2006/relationships" id="259" r:id="R7b36ba96908444a5"/>
    <p:sldId xmlns:r="http://schemas.openxmlformats.org/officeDocument/2006/relationships" id="260" r:id="R2f690352294a48e6"/>
    <p:sldId xmlns:r="http://schemas.openxmlformats.org/officeDocument/2006/relationships" id="261" r:id="R881a60c6ef514996"/>
    <p:sldId xmlns:r="http://schemas.openxmlformats.org/officeDocument/2006/relationships" id="262" r:id="R2883001171a043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d1ea2428794742" /><Relationship Type="http://schemas.openxmlformats.org/officeDocument/2006/relationships/slide" Target="/ppt/slides/slide1.xml" Id="R52423eccdf0348f0" /><Relationship Type="http://schemas.openxmlformats.org/officeDocument/2006/relationships/slide" Target="/ppt/slides/slide2.xml" Id="Raa930639e81a4eb9" /><Relationship Type="http://schemas.openxmlformats.org/officeDocument/2006/relationships/slide" Target="/ppt/slides/slide3.xml" Id="R82ee6f10502b4c75" /><Relationship Type="http://schemas.openxmlformats.org/officeDocument/2006/relationships/slide" Target="/ppt/slides/slide4.xml" Id="R7b36ba96908444a5" /><Relationship Type="http://schemas.openxmlformats.org/officeDocument/2006/relationships/slide" Target="/ppt/slides/slide5.xml" Id="R2f690352294a48e6" /><Relationship Type="http://schemas.openxmlformats.org/officeDocument/2006/relationships/slide" Target="/ppt/slides/slide6.xml" Id="R881a60c6ef514996" /><Relationship Type="http://schemas.openxmlformats.org/officeDocument/2006/relationships/slide" Target="/ppt/slides/slide7.xml" Id="R2883001171a043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721fd6eb44d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0f994d302415a" /><Relationship Type="http://schemas.openxmlformats.org/officeDocument/2006/relationships/theme" Target="/ppt/slideMasters/theme/theme1.xml" Id="Rffe54f38f70345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50f994d30241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61bac936245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1ff87da7c40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c004307bb46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436686eaeb4f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5ae3ec75b4c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f6662b05c46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68113a92640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MOLAND TOTAL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 TOTAL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33 735 306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3 782 215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2 888 320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21 371 781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36 100 348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R.B.I.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FROSTAMO INVEST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Botnhågveien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9308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911 908 921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MOLAND TOTAL AS</a:t>
            </a:r>
          </a:p>
        </p:txBody>
      </p:sp>
    </p:spTree>
  </p:cSld>
  <p:clrMapOvr>
    <a:masterClrMapping xmlns:a="http://schemas.openxmlformats.org/drawingml/2006/main"/>
  </p:clrMapOvr>
</p:sld>
</file>