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c26a92239b41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991d3fa434b59"/>
  </p:sldMasterIdLst>
  <p:sldIdLst>
    <p:sldId xmlns:r="http://schemas.openxmlformats.org/officeDocument/2006/relationships" id="256" r:id="R99f78f3023dd4fb5"/>
    <p:sldId xmlns:r="http://schemas.openxmlformats.org/officeDocument/2006/relationships" id="257" r:id="R58558bc384984600"/>
    <p:sldId xmlns:r="http://schemas.openxmlformats.org/officeDocument/2006/relationships" id="258" r:id="R6f8756725d2d4dc3"/>
    <p:sldId xmlns:r="http://schemas.openxmlformats.org/officeDocument/2006/relationships" id="259" r:id="Rfb6ea1e647074620"/>
    <p:sldId xmlns:r="http://schemas.openxmlformats.org/officeDocument/2006/relationships" id="260" r:id="R31c0126dc29c4579"/>
    <p:sldId xmlns:r="http://schemas.openxmlformats.org/officeDocument/2006/relationships" id="261" r:id="R157afbaeae594854"/>
    <p:sldId xmlns:r="http://schemas.openxmlformats.org/officeDocument/2006/relationships" id="262" r:id="Re9526b457fae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991d3fa434b59" /><Relationship Type="http://schemas.openxmlformats.org/officeDocument/2006/relationships/slide" Target="/ppt/slides/slide1.xml" Id="R99f78f3023dd4fb5" /><Relationship Type="http://schemas.openxmlformats.org/officeDocument/2006/relationships/slide" Target="/ppt/slides/slide2.xml" Id="R58558bc384984600" /><Relationship Type="http://schemas.openxmlformats.org/officeDocument/2006/relationships/slide" Target="/ppt/slides/slide3.xml" Id="R6f8756725d2d4dc3" /><Relationship Type="http://schemas.openxmlformats.org/officeDocument/2006/relationships/slide" Target="/ppt/slides/slide4.xml" Id="Rfb6ea1e647074620" /><Relationship Type="http://schemas.openxmlformats.org/officeDocument/2006/relationships/slide" Target="/ppt/slides/slide5.xml" Id="R31c0126dc29c4579" /><Relationship Type="http://schemas.openxmlformats.org/officeDocument/2006/relationships/slide" Target="/ppt/slides/slide6.xml" Id="R157afbaeae594854" /><Relationship Type="http://schemas.openxmlformats.org/officeDocument/2006/relationships/slide" Target="/ppt/slides/slide7.xml" Id="Re9526b457fae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ef0ccd72a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46327b4c7416d" /><Relationship Type="http://schemas.openxmlformats.org/officeDocument/2006/relationships/theme" Target="/ppt/slideMasters/theme/theme1.xml" Id="R71e95da37ccf43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346327b4c741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c4650dcd343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75c800890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eb88d1a134c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5b37d1e7c47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87a822d05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6cc7fd045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52f385a6c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MOLAND 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 TOTAL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33 735 306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36 100 348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R.B.I.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FROSTAMO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Botnhågveien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9308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