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6e41b7f71340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89fd1b76f143a4"/>
  </p:sldMasterIdLst>
  <p:sldIdLst>
    <p:sldId xmlns:r="http://schemas.openxmlformats.org/officeDocument/2006/relationships" id="256" r:id="Rdfa7a7a72c024150"/>
    <p:sldId xmlns:r="http://schemas.openxmlformats.org/officeDocument/2006/relationships" id="257" r:id="R41f127abaab64f23"/>
    <p:sldId xmlns:r="http://schemas.openxmlformats.org/officeDocument/2006/relationships" id="258" r:id="R8c195cb98b5e4a90"/>
    <p:sldId xmlns:r="http://schemas.openxmlformats.org/officeDocument/2006/relationships" id="259" r:id="Rd3ea76f1644241ee"/>
    <p:sldId xmlns:r="http://schemas.openxmlformats.org/officeDocument/2006/relationships" id="260" r:id="Rb107b74287b0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9fd1b76f143a4" /><Relationship Type="http://schemas.openxmlformats.org/officeDocument/2006/relationships/slide" Target="/ppt/slides/slide1.xml" Id="Rdfa7a7a72c024150" /><Relationship Type="http://schemas.openxmlformats.org/officeDocument/2006/relationships/slide" Target="/ppt/slides/slide2.xml" Id="R41f127abaab64f23" /><Relationship Type="http://schemas.openxmlformats.org/officeDocument/2006/relationships/slide" Target="/ppt/slides/slide3.xml" Id="R8c195cb98b5e4a90" /><Relationship Type="http://schemas.openxmlformats.org/officeDocument/2006/relationships/slide" Target="/ppt/slides/slide4.xml" Id="Rd3ea76f1644241ee" /><Relationship Type="http://schemas.openxmlformats.org/officeDocument/2006/relationships/slide" Target="/ppt/slides/slide5.xml" Id="Rb107b74287b0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2632f0085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a81e09f1546e9" /><Relationship Type="http://schemas.openxmlformats.org/officeDocument/2006/relationships/theme" Target="/ppt/slideMasters/theme/theme1.xml" Id="R85412b42516148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4a81e09f1546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959833d2c44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31e95061b4d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b0ee87f17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2612175e046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4df602f0542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