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a84e493c1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40082414e4d67"/>
  </p:sldMasterIdLst>
  <p:sldIdLst>
    <p:sldId xmlns:r="http://schemas.openxmlformats.org/officeDocument/2006/relationships" id="256" r:id="Rc5b34c7c9a594471"/>
    <p:sldId xmlns:r="http://schemas.openxmlformats.org/officeDocument/2006/relationships" id="257" r:id="R06347fd53eb84fe7"/>
    <p:sldId xmlns:r="http://schemas.openxmlformats.org/officeDocument/2006/relationships" id="258" r:id="R2f2bd319cd5a44f1"/>
    <p:sldId xmlns:r="http://schemas.openxmlformats.org/officeDocument/2006/relationships" id="259" r:id="R48974e284d48426f"/>
    <p:sldId xmlns:r="http://schemas.openxmlformats.org/officeDocument/2006/relationships" id="260" r:id="R41a1bc3040874a5a"/>
    <p:sldId xmlns:r="http://schemas.openxmlformats.org/officeDocument/2006/relationships" id="261" r:id="R7e93d40d7dee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40082414e4d67" /><Relationship Type="http://schemas.openxmlformats.org/officeDocument/2006/relationships/slide" Target="/ppt/slides/slide1.xml" Id="Rc5b34c7c9a594471" /><Relationship Type="http://schemas.openxmlformats.org/officeDocument/2006/relationships/slide" Target="/ppt/slides/slide2.xml" Id="R06347fd53eb84fe7" /><Relationship Type="http://schemas.openxmlformats.org/officeDocument/2006/relationships/slide" Target="/ppt/slides/slide3.xml" Id="R2f2bd319cd5a44f1" /><Relationship Type="http://schemas.openxmlformats.org/officeDocument/2006/relationships/slide" Target="/ppt/slides/slide4.xml" Id="R48974e284d48426f" /><Relationship Type="http://schemas.openxmlformats.org/officeDocument/2006/relationships/slide" Target="/ppt/slides/slide5.xml" Id="R41a1bc3040874a5a" /><Relationship Type="http://schemas.openxmlformats.org/officeDocument/2006/relationships/slide" Target="/ppt/slides/slide6.xml" Id="R7e93d40d7dee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086f3ba04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4025efa3b4068" /><Relationship Type="http://schemas.openxmlformats.org/officeDocument/2006/relationships/theme" Target="/ppt/slideMasters/theme/theme1.xml" Id="Rf4e20ac7c1a6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4025efa3b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f7a571772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cddb2dca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92de33c6148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ebf50b4fc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c45c738e46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0487bea4f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