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a8e263b42741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24990caa1c46e2"/>
  </p:sldMasterIdLst>
  <p:sldIdLst>
    <p:sldId xmlns:r="http://schemas.openxmlformats.org/officeDocument/2006/relationships" id="256" r:id="R02c97d05c6f04477"/>
    <p:sldId xmlns:r="http://schemas.openxmlformats.org/officeDocument/2006/relationships" id="257" r:id="R558d2e5b21194cea"/>
    <p:sldId xmlns:r="http://schemas.openxmlformats.org/officeDocument/2006/relationships" id="258" r:id="R59e0b303e3dd4f0c"/>
    <p:sldId xmlns:r="http://schemas.openxmlformats.org/officeDocument/2006/relationships" id="259" r:id="R5c5a393ea5484eba"/>
    <p:sldId xmlns:r="http://schemas.openxmlformats.org/officeDocument/2006/relationships" id="260" r:id="R719ce45ffd2c4020"/>
    <p:sldId xmlns:r="http://schemas.openxmlformats.org/officeDocument/2006/relationships" id="261" r:id="Rfbce36497ed845ce"/>
    <p:sldId xmlns:r="http://schemas.openxmlformats.org/officeDocument/2006/relationships" id="262" r:id="Re3f95d5624fa47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4990caa1c46e2" /><Relationship Type="http://schemas.openxmlformats.org/officeDocument/2006/relationships/slide" Target="/ppt/slides/slide1.xml" Id="R02c97d05c6f04477" /><Relationship Type="http://schemas.openxmlformats.org/officeDocument/2006/relationships/slide" Target="/ppt/slides/slide2.xml" Id="R558d2e5b21194cea" /><Relationship Type="http://schemas.openxmlformats.org/officeDocument/2006/relationships/slide" Target="/ppt/slides/slide3.xml" Id="R59e0b303e3dd4f0c" /><Relationship Type="http://schemas.openxmlformats.org/officeDocument/2006/relationships/slide" Target="/ppt/slides/slide4.xml" Id="R5c5a393ea5484eba" /><Relationship Type="http://schemas.openxmlformats.org/officeDocument/2006/relationships/slide" Target="/ppt/slides/slide5.xml" Id="R719ce45ffd2c4020" /><Relationship Type="http://schemas.openxmlformats.org/officeDocument/2006/relationships/slide" Target="/ppt/slides/slide6.xml" Id="Rfbce36497ed845ce" /><Relationship Type="http://schemas.openxmlformats.org/officeDocument/2006/relationships/slide" Target="/ppt/slides/slide7.xml" Id="Re3f95d5624fa47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b66ddaf4548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56d7df05c4f32" /><Relationship Type="http://schemas.openxmlformats.org/officeDocument/2006/relationships/theme" Target="/ppt/slideMasters/theme/theme1.xml" Id="Rc3ac862e473e45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156d7df05c4f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fad0cf3b743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b91c122bd4b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a1835cf9846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c81950e5a40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6bc2788e441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e4aff32904d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a331f660443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GAARDER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GAARDER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50 021 345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46 930 758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44 242 225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168 518 882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254 301 321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GAARDER HOLDING AS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GAARDER ALMELAND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GAARDER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GAARDER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13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911 906 449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