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17357644fa42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9363d20aa047e0"/>
  </p:sldMasterIdLst>
  <p:sldIdLst>
    <p:sldId xmlns:r="http://schemas.openxmlformats.org/officeDocument/2006/relationships" id="256" r:id="R05074f3d9ba741a9"/>
    <p:sldId xmlns:r="http://schemas.openxmlformats.org/officeDocument/2006/relationships" id="257" r:id="Rf6c46e63d9ae45d0"/>
    <p:sldId xmlns:r="http://schemas.openxmlformats.org/officeDocument/2006/relationships" id="258" r:id="Rcbbb575ae2704411"/>
    <p:sldId xmlns:r="http://schemas.openxmlformats.org/officeDocument/2006/relationships" id="259" r:id="Rbf8d84bae4e842ca"/>
    <p:sldId xmlns:r="http://schemas.openxmlformats.org/officeDocument/2006/relationships" id="260" r:id="Rfeb6adbbf3a445ab"/>
    <p:sldId xmlns:r="http://schemas.openxmlformats.org/officeDocument/2006/relationships" id="261" r:id="R37365769317a49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9363d20aa047e0" /><Relationship Type="http://schemas.openxmlformats.org/officeDocument/2006/relationships/slide" Target="/ppt/slides/slide1.xml" Id="R05074f3d9ba741a9" /><Relationship Type="http://schemas.openxmlformats.org/officeDocument/2006/relationships/slide" Target="/ppt/slides/slide2.xml" Id="Rf6c46e63d9ae45d0" /><Relationship Type="http://schemas.openxmlformats.org/officeDocument/2006/relationships/slide" Target="/ppt/slides/slide3.xml" Id="Rcbbb575ae2704411" /><Relationship Type="http://schemas.openxmlformats.org/officeDocument/2006/relationships/slide" Target="/ppt/slides/slide4.xml" Id="Rbf8d84bae4e842ca" /><Relationship Type="http://schemas.openxmlformats.org/officeDocument/2006/relationships/slide" Target="/ppt/slides/slide5.xml" Id="Rfeb6adbbf3a445ab" /><Relationship Type="http://schemas.openxmlformats.org/officeDocument/2006/relationships/slide" Target="/ppt/slides/slide6.xml" Id="R37365769317a49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4ccdf4ecb4e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9bf8994ed4ae1" /><Relationship Type="http://schemas.openxmlformats.org/officeDocument/2006/relationships/theme" Target="/ppt/slideMasters/theme/theme1.xml" Id="Rb1d25903a4ef42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f9bf8994ed4a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fac1fd13c43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2f62a581f41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c987dd44c43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96482824d47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06b29e33c45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fa3c6cd3a4d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ORGWEB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ORGWEB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771 018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−1 904 892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−4 376 948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2 903 035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