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c868bcb77c4c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113898878541a5"/>
  </p:sldMasterIdLst>
  <p:sldIdLst>
    <p:sldId xmlns:r="http://schemas.openxmlformats.org/officeDocument/2006/relationships" id="256" r:id="Rac832eb728c343cd"/>
    <p:sldId xmlns:r="http://schemas.openxmlformats.org/officeDocument/2006/relationships" id="257" r:id="R978f298e32d54c8c"/>
    <p:sldId xmlns:r="http://schemas.openxmlformats.org/officeDocument/2006/relationships" id="258" r:id="R4eb534a0d3e149dd"/>
    <p:sldId xmlns:r="http://schemas.openxmlformats.org/officeDocument/2006/relationships" id="259" r:id="R7a4d5ad9121549fa"/>
    <p:sldId xmlns:r="http://schemas.openxmlformats.org/officeDocument/2006/relationships" id="260" r:id="R61ab42b598254940"/>
    <p:sldId xmlns:r="http://schemas.openxmlformats.org/officeDocument/2006/relationships" id="261" r:id="R1c1be72e63de4187"/>
    <p:sldId xmlns:r="http://schemas.openxmlformats.org/officeDocument/2006/relationships" id="262" r:id="Ra73e3d9559a143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113898878541a5" /><Relationship Type="http://schemas.openxmlformats.org/officeDocument/2006/relationships/slide" Target="/ppt/slides/slide1.xml" Id="Rac832eb728c343cd" /><Relationship Type="http://schemas.openxmlformats.org/officeDocument/2006/relationships/slide" Target="/ppt/slides/slide2.xml" Id="R978f298e32d54c8c" /><Relationship Type="http://schemas.openxmlformats.org/officeDocument/2006/relationships/slide" Target="/ppt/slides/slide3.xml" Id="R4eb534a0d3e149dd" /><Relationship Type="http://schemas.openxmlformats.org/officeDocument/2006/relationships/slide" Target="/ppt/slides/slide4.xml" Id="R7a4d5ad9121549fa" /><Relationship Type="http://schemas.openxmlformats.org/officeDocument/2006/relationships/slide" Target="/ppt/slides/slide5.xml" Id="R61ab42b598254940" /><Relationship Type="http://schemas.openxmlformats.org/officeDocument/2006/relationships/slide" Target="/ppt/slides/slide6.xml" Id="R1c1be72e63de4187" /><Relationship Type="http://schemas.openxmlformats.org/officeDocument/2006/relationships/slide" Target="/ppt/slides/slide7.xml" Id="Ra73e3d9559a143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e06e20c57142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00a5eeadd94cca" /><Relationship Type="http://schemas.openxmlformats.org/officeDocument/2006/relationships/theme" Target="/ppt/slideMasters/theme/theme1.xml" Id="R313ffb4bc1494e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00a5eeadd94c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a445649fa440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1412aaadd947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7291beef434c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0c8a2e39f84e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5cece8f2f40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116f6408ce4c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0d15c647d34a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DEGERSTRØMS 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DEGERSTRØMS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DEGERSTRØMS REVISJON AS ble etablert [år] og holder til i Kirkenes.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DEGERSTRØMS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DEGERSTRØMS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DEGERSTRØMS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10 256 574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2 014 687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1 460 200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101 201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6 245 929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DEGERSTRØMS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DEGERSTRØM BØRGE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DEGERSTRØM MONA MJØSUND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DEGERSTRØM ØRJAN MJØSUND  –  33,0 %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DEGERSTRØMS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Dr. Wessels gate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9900 Kirkenes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911 879 999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DEGERSTRØMS REVISJON AS</a:t>
            </a:r>
          </a:p>
        </p:txBody>
      </p:sp>
    </p:spTree>
  </p:cSld>
  <p:clrMapOvr>
    <a:masterClrMapping xmlns:a="http://schemas.openxmlformats.org/drawingml/2006/main"/>
  </p:clrMapOvr>
</p:sld>
</file>