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4fadef3e46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2ee62eee941dc"/>
  </p:sldMasterIdLst>
  <p:sldIdLst>
    <p:sldId xmlns:r="http://schemas.openxmlformats.org/officeDocument/2006/relationships" id="256" r:id="Re558009de531465e"/>
    <p:sldId xmlns:r="http://schemas.openxmlformats.org/officeDocument/2006/relationships" id="257" r:id="Rfb3c9be1a0254f5a"/>
    <p:sldId xmlns:r="http://schemas.openxmlformats.org/officeDocument/2006/relationships" id="258" r:id="Rae7878e891ea48da"/>
    <p:sldId xmlns:r="http://schemas.openxmlformats.org/officeDocument/2006/relationships" id="259" r:id="Ra4e3546d54154cb4"/>
    <p:sldId xmlns:r="http://schemas.openxmlformats.org/officeDocument/2006/relationships" id="260" r:id="Rba57304d5f664e1f"/>
    <p:sldId xmlns:r="http://schemas.openxmlformats.org/officeDocument/2006/relationships" id="261" r:id="Re99131ede5524b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2ee62eee941dc" /><Relationship Type="http://schemas.openxmlformats.org/officeDocument/2006/relationships/slide" Target="/ppt/slides/slide1.xml" Id="Re558009de531465e" /><Relationship Type="http://schemas.openxmlformats.org/officeDocument/2006/relationships/slide" Target="/ppt/slides/slide2.xml" Id="Rfb3c9be1a0254f5a" /><Relationship Type="http://schemas.openxmlformats.org/officeDocument/2006/relationships/slide" Target="/ppt/slides/slide3.xml" Id="Rae7878e891ea48da" /><Relationship Type="http://schemas.openxmlformats.org/officeDocument/2006/relationships/slide" Target="/ppt/slides/slide4.xml" Id="Ra4e3546d54154cb4" /><Relationship Type="http://schemas.openxmlformats.org/officeDocument/2006/relationships/slide" Target="/ppt/slides/slide5.xml" Id="Rba57304d5f664e1f" /><Relationship Type="http://schemas.openxmlformats.org/officeDocument/2006/relationships/slide" Target="/ppt/slides/slide6.xml" Id="Re99131ede5524b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a300236c9649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bf53bff2f403d" /><Relationship Type="http://schemas.openxmlformats.org/officeDocument/2006/relationships/theme" Target="/ppt/slideMasters/theme/theme1.xml" Id="R0ceb94d81c21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ebf53bff2f40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9c04a7cd247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85c76916640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ce037a8d447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7b4b179ab4a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53b6e44394f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33fc4ee2e40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LINDA NORDBØ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LINDA NORDBØ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−65 831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911 879 913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LINDA NORDBØ HOLDING AS</a:t>
            </a:r>
          </a:p>
        </p:txBody>
      </p:sp>
    </p:spTree>
  </p:cSld>
  <p:clrMapOvr>
    <a:masterClrMapping xmlns:a="http://schemas.openxmlformats.org/drawingml/2006/main"/>
  </p:clrMapOvr>
</p:sld>
</file>