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118aeb834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030d285c1f4065"/>
  </p:sldMasterIdLst>
  <p:sldIdLst>
    <p:sldId xmlns:r="http://schemas.openxmlformats.org/officeDocument/2006/relationships" id="256" r:id="Rbf22678dccdf4f3e"/>
    <p:sldId xmlns:r="http://schemas.openxmlformats.org/officeDocument/2006/relationships" id="257" r:id="R817b670188934eb3"/>
    <p:sldId xmlns:r="http://schemas.openxmlformats.org/officeDocument/2006/relationships" id="258" r:id="R4c6a398764074343"/>
    <p:sldId xmlns:r="http://schemas.openxmlformats.org/officeDocument/2006/relationships" id="259" r:id="R393a24e361454e42"/>
    <p:sldId xmlns:r="http://schemas.openxmlformats.org/officeDocument/2006/relationships" id="260" r:id="R684b8b15bde54dce"/>
    <p:sldId xmlns:r="http://schemas.openxmlformats.org/officeDocument/2006/relationships" id="261" r:id="Rca7693ceed134173"/>
    <p:sldId xmlns:r="http://schemas.openxmlformats.org/officeDocument/2006/relationships" id="262" r:id="R5ed29a146de94b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030d285c1f4065" /><Relationship Type="http://schemas.openxmlformats.org/officeDocument/2006/relationships/slide" Target="/ppt/slides/slide1.xml" Id="Rbf22678dccdf4f3e" /><Relationship Type="http://schemas.openxmlformats.org/officeDocument/2006/relationships/slide" Target="/ppt/slides/slide2.xml" Id="R817b670188934eb3" /><Relationship Type="http://schemas.openxmlformats.org/officeDocument/2006/relationships/slide" Target="/ppt/slides/slide3.xml" Id="R4c6a398764074343" /><Relationship Type="http://schemas.openxmlformats.org/officeDocument/2006/relationships/slide" Target="/ppt/slides/slide4.xml" Id="R393a24e361454e42" /><Relationship Type="http://schemas.openxmlformats.org/officeDocument/2006/relationships/slide" Target="/ppt/slides/slide5.xml" Id="R684b8b15bde54dce" /><Relationship Type="http://schemas.openxmlformats.org/officeDocument/2006/relationships/slide" Target="/ppt/slides/slide6.xml" Id="Rca7693ceed134173" /><Relationship Type="http://schemas.openxmlformats.org/officeDocument/2006/relationships/slide" Target="/ppt/slides/slide7.xml" Id="R5ed29a146de94b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51d78b33d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fe45c9b6641aa" /><Relationship Type="http://schemas.openxmlformats.org/officeDocument/2006/relationships/theme" Target="/ppt/slideMasters/theme/theme1.xml" Id="R9e84eaac010646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ffe45c9b66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2d2549f1d49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d6d859e4e44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c1be4dfd246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8725930db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34105547645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ee097f2724a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b54ccf66e4e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HEIMLUND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HEIMLUND BYGG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17 652 755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501 586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10 467 214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HEIMLUND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Nyvollvegen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