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a78daff61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4199108cc647f4"/>
  </p:sldMasterIdLst>
  <p:sldIdLst>
    <p:sldId xmlns:r="http://schemas.openxmlformats.org/officeDocument/2006/relationships" id="256" r:id="Rdcdc58afa19b4bc6"/>
    <p:sldId xmlns:r="http://schemas.openxmlformats.org/officeDocument/2006/relationships" id="257" r:id="R0ea84ba86d294b1a"/>
    <p:sldId xmlns:r="http://schemas.openxmlformats.org/officeDocument/2006/relationships" id="258" r:id="R62ca829982d444ca"/>
    <p:sldId xmlns:r="http://schemas.openxmlformats.org/officeDocument/2006/relationships" id="259" r:id="Rb93b700f23ec4061"/>
    <p:sldId xmlns:r="http://schemas.openxmlformats.org/officeDocument/2006/relationships" id="260" r:id="R3b62c5f6ef714107"/>
    <p:sldId xmlns:r="http://schemas.openxmlformats.org/officeDocument/2006/relationships" id="261" r:id="R1b58add0584e47a2"/>
    <p:sldId xmlns:r="http://schemas.openxmlformats.org/officeDocument/2006/relationships" id="262" r:id="Re99a5fd92a0e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199108cc647f4" /><Relationship Type="http://schemas.openxmlformats.org/officeDocument/2006/relationships/slide" Target="/ppt/slides/slide1.xml" Id="Rdcdc58afa19b4bc6" /><Relationship Type="http://schemas.openxmlformats.org/officeDocument/2006/relationships/slide" Target="/ppt/slides/slide2.xml" Id="R0ea84ba86d294b1a" /><Relationship Type="http://schemas.openxmlformats.org/officeDocument/2006/relationships/slide" Target="/ppt/slides/slide3.xml" Id="R62ca829982d444ca" /><Relationship Type="http://schemas.openxmlformats.org/officeDocument/2006/relationships/slide" Target="/ppt/slides/slide4.xml" Id="Rb93b700f23ec4061" /><Relationship Type="http://schemas.openxmlformats.org/officeDocument/2006/relationships/slide" Target="/ppt/slides/slide5.xml" Id="R3b62c5f6ef714107" /><Relationship Type="http://schemas.openxmlformats.org/officeDocument/2006/relationships/slide" Target="/ppt/slides/slide6.xml" Id="R1b58add0584e47a2" /><Relationship Type="http://schemas.openxmlformats.org/officeDocument/2006/relationships/slide" Target="/ppt/slides/slide7.xml" Id="Re99a5fd92a0e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a3bfa5bad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07ce19dc483a" /><Relationship Type="http://schemas.openxmlformats.org/officeDocument/2006/relationships/theme" Target="/ppt/slideMasters/theme/theme1.xml" Id="Rfaf660a8bdfb4f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b07ce19dc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5ef811cb4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d67bd0bfc4d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836cb785140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b73437a57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966d851b4f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476457b3a4c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796749655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BOLIGUTVIKLING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BOLIGUTVIKLING NORGE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−309 785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22 629 072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