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ff67349b64f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9438c072b4166"/>
  </p:sldMasterIdLst>
  <p:sldIdLst>
    <p:sldId xmlns:r="http://schemas.openxmlformats.org/officeDocument/2006/relationships" id="256" r:id="R32d4f8c7bca7480a"/>
    <p:sldId xmlns:r="http://schemas.openxmlformats.org/officeDocument/2006/relationships" id="257" r:id="Re3311eae22f04559"/>
    <p:sldId xmlns:r="http://schemas.openxmlformats.org/officeDocument/2006/relationships" id="258" r:id="R5bb3a232f0cc4f93"/>
    <p:sldId xmlns:r="http://schemas.openxmlformats.org/officeDocument/2006/relationships" id="259" r:id="R16f397abe5104c36"/>
    <p:sldId xmlns:r="http://schemas.openxmlformats.org/officeDocument/2006/relationships" id="260" r:id="Rde81abb734e0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9438c072b4166" /><Relationship Type="http://schemas.openxmlformats.org/officeDocument/2006/relationships/slide" Target="/ppt/slides/slide1.xml" Id="R32d4f8c7bca7480a" /><Relationship Type="http://schemas.openxmlformats.org/officeDocument/2006/relationships/slide" Target="/ppt/slides/slide2.xml" Id="Re3311eae22f04559" /><Relationship Type="http://schemas.openxmlformats.org/officeDocument/2006/relationships/slide" Target="/ppt/slides/slide3.xml" Id="R5bb3a232f0cc4f93" /><Relationship Type="http://schemas.openxmlformats.org/officeDocument/2006/relationships/slide" Target="/ppt/slides/slide4.xml" Id="R16f397abe5104c36" /><Relationship Type="http://schemas.openxmlformats.org/officeDocument/2006/relationships/slide" Target="/ppt/slides/slide5.xml" Id="Rde81abb734e0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19fe9f527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1990c5f6345ef" /><Relationship Type="http://schemas.openxmlformats.org/officeDocument/2006/relationships/theme" Target="/ppt/slideMasters/theme/theme1.xml" Id="R3f083d4a9b42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1990c5f63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9277940b8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79d667e8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263596464a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0be79379b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395ad8076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FRAMNES FISKEINDUSTRI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FRAMNES FISKEINDUSTRI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FRAMNES FISKEINDUSTRI AS</a:t>
            </a:r>
          </a:p>
        </p:txBody>
      </p:sp>
    </p:spTree>
  </p:cSld>
  <p:clrMapOvr>
    <a:masterClrMapping xmlns:a="http://schemas.openxmlformats.org/drawingml/2006/main"/>
  </p:clrMapOvr>
</p:sld>
</file>