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2f1b6fefdd4e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03f52dc4ee4860"/>
  </p:sldMasterIdLst>
  <p:sldIdLst>
    <p:sldId xmlns:r="http://schemas.openxmlformats.org/officeDocument/2006/relationships" id="256" r:id="R9cb1be4e22da4295"/>
    <p:sldId xmlns:r="http://schemas.openxmlformats.org/officeDocument/2006/relationships" id="257" r:id="Rb37a2ac178824279"/>
    <p:sldId xmlns:r="http://schemas.openxmlformats.org/officeDocument/2006/relationships" id="258" r:id="R2a1cf136de8d4e8f"/>
    <p:sldId xmlns:r="http://schemas.openxmlformats.org/officeDocument/2006/relationships" id="259" r:id="R0d3d74a3c2ae44be"/>
    <p:sldId xmlns:r="http://schemas.openxmlformats.org/officeDocument/2006/relationships" id="260" r:id="R611be3632ee747c2"/>
    <p:sldId xmlns:r="http://schemas.openxmlformats.org/officeDocument/2006/relationships" id="261" r:id="Rcf9a0cb2d6be4ecc"/>
    <p:sldId xmlns:r="http://schemas.openxmlformats.org/officeDocument/2006/relationships" id="262" r:id="R2a7e0497f9214b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03f52dc4ee4860" /><Relationship Type="http://schemas.openxmlformats.org/officeDocument/2006/relationships/slide" Target="/ppt/slides/slide1.xml" Id="R9cb1be4e22da4295" /><Relationship Type="http://schemas.openxmlformats.org/officeDocument/2006/relationships/slide" Target="/ppt/slides/slide2.xml" Id="Rb37a2ac178824279" /><Relationship Type="http://schemas.openxmlformats.org/officeDocument/2006/relationships/slide" Target="/ppt/slides/slide3.xml" Id="R2a1cf136de8d4e8f" /><Relationship Type="http://schemas.openxmlformats.org/officeDocument/2006/relationships/slide" Target="/ppt/slides/slide4.xml" Id="R0d3d74a3c2ae44be" /><Relationship Type="http://schemas.openxmlformats.org/officeDocument/2006/relationships/slide" Target="/ppt/slides/slide5.xml" Id="R611be3632ee747c2" /><Relationship Type="http://schemas.openxmlformats.org/officeDocument/2006/relationships/slide" Target="/ppt/slides/slide6.xml" Id="Rcf9a0cb2d6be4ecc" /><Relationship Type="http://schemas.openxmlformats.org/officeDocument/2006/relationships/slide" Target="/ppt/slides/slide7.xml" Id="R2a7e0497f9214b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2fa21f90ea4f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8656d5d414d41" /><Relationship Type="http://schemas.openxmlformats.org/officeDocument/2006/relationships/theme" Target="/ppt/slideMasters/theme/theme1.xml" Id="R4f68fb330fd545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58656d5d414d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4da3a7f124a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83bd1cbf34e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2e325827343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08ee001b64c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1ffce303848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958e1dd504b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1279c567946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BYGGEFIRMAET R SAMDAL SNEKKERI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BYGGEFIRMAET R SAMDAL SNEKKERI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BYGGEFIRMAET R SAMDAL SNEKKERI AS ble etablert [år] og holder til i Lundamo.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BYGGEFIRMAET R SAMDAL SNEKKERI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BYGGEFIRMAET R SAMDAL SNEKKERI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BYGGEFIRMAET R SAMDAL SNEKKERI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10 871 887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−150 808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−264 176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979 796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5 931 927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BYGGEFIRMAET R SAMDAL SNEKKERI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SAMDAL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BYGGEFIRMAET R SAMDAL SNEKKERI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Lundamovegen 445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7232 Lundamo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roge-sam@online.no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911 742 829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BYGGEFIRMAET R SAMDAL SNEKKERI AS</a:t>
            </a:r>
          </a:p>
        </p:txBody>
      </p:sp>
    </p:spTree>
  </p:cSld>
  <p:clrMapOvr>
    <a:masterClrMapping xmlns:a="http://schemas.openxmlformats.org/drawingml/2006/main"/>
  </p:clrMapOvr>
</p:sld>
</file>