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9c0afd0f1948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e9d8571fd74f4e"/>
  </p:sldMasterIdLst>
  <p:sldIdLst>
    <p:sldId xmlns:r="http://schemas.openxmlformats.org/officeDocument/2006/relationships" id="256" r:id="R6f029b476e6c4bc4"/>
    <p:sldId xmlns:r="http://schemas.openxmlformats.org/officeDocument/2006/relationships" id="257" r:id="R0416da7018a04965"/>
    <p:sldId xmlns:r="http://schemas.openxmlformats.org/officeDocument/2006/relationships" id="258" r:id="Rcce797f21369408f"/>
    <p:sldId xmlns:r="http://schemas.openxmlformats.org/officeDocument/2006/relationships" id="259" r:id="R3d846dfc71ae4363"/>
    <p:sldId xmlns:r="http://schemas.openxmlformats.org/officeDocument/2006/relationships" id="260" r:id="Rcf6d3a939d114dfc"/>
    <p:sldId xmlns:r="http://schemas.openxmlformats.org/officeDocument/2006/relationships" id="261" r:id="R964393d9708b45d1"/>
    <p:sldId xmlns:r="http://schemas.openxmlformats.org/officeDocument/2006/relationships" id="262" r:id="Rfa2a88f7d5aa42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e9d8571fd74f4e" /><Relationship Type="http://schemas.openxmlformats.org/officeDocument/2006/relationships/slide" Target="/ppt/slides/slide1.xml" Id="R6f029b476e6c4bc4" /><Relationship Type="http://schemas.openxmlformats.org/officeDocument/2006/relationships/slide" Target="/ppt/slides/slide2.xml" Id="R0416da7018a04965" /><Relationship Type="http://schemas.openxmlformats.org/officeDocument/2006/relationships/slide" Target="/ppt/slides/slide3.xml" Id="Rcce797f21369408f" /><Relationship Type="http://schemas.openxmlformats.org/officeDocument/2006/relationships/slide" Target="/ppt/slides/slide4.xml" Id="R3d846dfc71ae4363" /><Relationship Type="http://schemas.openxmlformats.org/officeDocument/2006/relationships/slide" Target="/ppt/slides/slide5.xml" Id="Rcf6d3a939d114dfc" /><Relationship Type="http://schemas.openxmlformats.org/officeDocument/2006/relationships/slide" Target="/ppt/slides/slide6.xml" Id="R964393d9708b45d1" /><Relationship Type="http://schemas.openxmlformats.org/officeDocument/2006/relationships/slide" Target="/ppt/slides/slide7.xml" Id="Rfa2a88f7d5aa42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194e490c1841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b3646b7a54c46" /><Relationship Type="http://schemas.openxmlformats.org/officeDocument/2006/relationships/theme" Target="/ppt/slideMasters/theme/theme1.xml" Id="R1ff51610c7d24f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4b3646b7a54c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efa09028842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310e084d843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ce1de797947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61b9fba9447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548792e604f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89eb5478942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94c6d6b2a46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ARSA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7 190 930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7 271 230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ARVE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Nubbebakken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5022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32 93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arve.sande@hotmail.com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911 720 213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