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753ece3a3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5590b86d04a01"/>
  </p:sldMasterIdLst>
  <p:sldIdLst>
    <p:sldId xmlns:r="http://schemas.openxmlformats.org/officeDocument/2006/relationships" id="256" r:id="Rd1e4e7d5472348f9"/>
    <p:sldId xmlns:r="http://schemas.openxmlformats.org/officeDocument/2006/relationships" id="257" r:id="R1ad42127b0fa4429"/>
    <p:sldId xmlns:r="http://schemas.openxmlformats.org/officeDocument/2006/relationships" id="258" r:id="Rf2a4096da50c4f0e"/>
    <p:sldId xmlns:r="http://schemas.openxmlformats.org/officeDocument/2006/relationships" id="259" r:id="Rbdaffbbc83584c39"/>
    <p:sldId xmlns:r="http://schemas.openxmlformats.org/officeDocument/2006/relationships" id="260" r:id="R86d4ab200b224a8b"/>
    <p:sldId xmlns:r="http://schemas.openxmlformats.org/officeDocument/2006/relationships" id="261" r:id="Rbc321b3b5d2a476e"/>
    <p:sldId xmlns:r="http://schemas.openxmlformats.org/officeDocument/2006/relationships" id="262" r:id="R5c4d48ab1091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5590b86d04a01" /><Relationship Type="http://schemas.openxmlformats.org/officeDocument/2006/relationships/slide" Target="/ppt/slides/slide1.xml" Id="Rd1e4e7d5472348f9" /><Relationship Type="http://schemas.openxmlformats.org/officeDocument/2006/relationships/slide" Target="/ppt/slides/slide2.xml" Id="R1ad42127b0fa4429" /><Relationship Type="http://schemas.openxmlformats.org/officeDocument/2006/relationships/slide" Target="/ppt/slides/slide3.xml" Id="Rf2a4096da50c4f0e" /><Relationship Type="http://schemas.openxmlformats.org/officeDocument/2006/relationships/slide" Target="/ppt/slides/slide4.xml" Id="Rbdaffbbc83584c39" /><Relationship Type="http://schemas.openxmlformats.org/officeDocument/2006/relationships/slide" Target="/ppt/slides/slide5.xml" Id="R86d4ab200b224a8b" /><Relationship Type="http://schemas.openxmlformats.org/officeDocument/2006/relationships/slide" Target="/ppt/slides/slide6.xml" Id="Rbc321b3b5d2a476e" /><Relationship Type="http://schemas.openxmlformats.org/officeDocument/2006/relationships/slide" Target="/ppt/slides/slide7.xml" Id="R5c4d48ab1091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90ef3cb58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63051f3014a0d" /><Relationship Type="http://schemas.openxmlformats.org/officeDocument/2006/relationships/theme" Target="/ppt/slideMasters/theme/theme1.xml" Id="R918fe8294fd5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63051f301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004eb9f05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17f977ffd4f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085e24902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9359a0182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070bf112e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6ad01f94c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a7b7be96946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1 566 692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7 190 930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7 271 230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OLAV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Nubbebakken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93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arve.sande@hotmail.com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911 720 213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ARSA INVEST AS</a:t>
            </a:r>
          </a:p>
        </p:txBody>
      </p:sp>
    </p:spTree>
  </p:cSld>
  <p:clrMapOvr>
    <a:masterClrMapping xmlns:a="http://schemas.openxmlformats.org/drawingml/2006/main"/>
  </p:clrMapOvr>
</p:sld>
</file>