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2bcfd77f38d448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388c7d775004a88"/>
  </p:sldMasterIdLst>
  <p:sldIdLst>
    <p:sldId xmlns:r="http://schemas.openxmlformats.org/officeDocument/2006/relationships" id="256" r:id="R42704cc2e7d848a5"/>
    <p:sldId xmlns:r="http://schemas.openxmlformats.org/officeDocument/2006/relationships" id="257" r:id="R4122addf43fa4775"/>
    <p:sldId xmlns:r="http://schemas.openxmlformats.org/officeDocument/2006/relationships" id="258" r:id="R49842d4304194e92"/>
    <p:sldId xmlns:r="http://schemas.openxmlformats.org/officeDocument/2006/relationships" id="259" r:id="Rc48f678de7474f13"/>
    <p:sldId xmlns:r="http://schemas.openxmlformats.org/officeDocument/2006/relationships" id="260" r:id="R49ed2c745ec446bc"/>
    <p:sldId xmlns:r="http://schemas.openxmlformats.org/officeDocument/2006/relationships" id="261" r:id="R69bcc818f3234118"/>
    <p:sldId xmlns:r="http://schemas.openxmlformats.org/officeDocument/2006/relationships" id="262" r:id="Rfae53509cf644ea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88c7d775004a88" /><Relationship Type="http://schemas.openxmlformats.org/officeDocument/2006/relationships/slide" Target="/ppt/slides/slide1.xml" Id="R42704cc2e7d848a5" /><Relationship Type="http://schemas.openxmlformats.org/officeDocument/2006/relationships/slide" Target="/ppt/slides/slide2.xml" Id="R4122addf43fa4775" /><Relationship Type="http://schemas.openxmlformats.org/officeDocument/2006/relationships/slide" Target="/ppt/slides/slide3.xml" Id="R49842d4304194e92" /><Relationship Type="http://schemas.openxmlformats.org/officeDocument/2006/relationships/slide" Target="/ppt/slides/slide4.xml" Id="Rc48f678de7474f13" /><Relationship Type="http://schemas.openxmlformats.org/officeDocument/2006/relationships/slide" Target="/ppt/slides/slide5.xml" Id="R49ed2c745ec446bc" /><Relationship Type="http://schemas.openxmlformats.org/officeDocument/2006/relationships/slide" Target="/ppt/slides/slide6.xml" Id="R69bcc818f3234118" /><Relationship Type="http://schemas.openxmlformats.org/officeDocument/2006/relationships/slide" Target="/ppt/slides/slide7.xml" Id="Rfae53509cf644ea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01f1b1bc8f4e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f36847b2974a9b" /><Relationship Type="http://schemas.openxmlformats.org/officeDocument/2006/relationships/theme" Target="/ppt/slideMasters/theme/theme1.xml" Id="R27919bfd5be848e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f36847b2974a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9b1615218c49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14e5a7611b45d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bfb7104d2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649118a1c249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4f7958876e4e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70cc671cfb46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1bcc7a27449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−83 873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652 865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867 334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SANDALL ESPEN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Kirkeveien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911 711 249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SANDALL AS</a:t>
            </a:r>
          </a:p>
        </p:txBody>
      </p:sp>
    </p:spTree>
  </p:cSld>
  <p:clrMapOvr>
    <a:masterClrMapping xmlns:a="http://schemas.openxmlformats.org/drawingml/2006/main"/>
  </p:clrMapOvr>
</p:sld>
</file>