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df26aa41f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a0de964d04e62"/>
  </p:sldMasterIdLst>
  <p:sldIdLst>
    <p:sldId xmlns:r="http://schemas.openxmlformats.org/officeDocument/2006/relationships" id="256" r:id="R7f43ff1d2176414a"/>
    <p:sldId xmlns:r="http://schemas.openxmlformats.org/officeDocument/2006/relationships" id="257" r:id="R9fc13214330d49c2"/>
    <p:sldId xmlns:r="http://schemas.openxmlformats.org/officeDocument/2006/relationships" id="258" r:id="Rbdee71051fb34be6"/>
    <p:sldId xmlns:r="http://schemas.openxmlformats.org/officeDocument/2006/relationships" id="259" r:id="R3decaa7a392d4d5e"/>
    <p:sldId xmlns:r="http://schemas.openxmlformats.org/officeDocument/2006/relationships" id="260" r:id="Ra468563ea21a49cb"/>
    <p:sldId xmlns:r="http://schemas.openxmlformats.org/officeDocument/2006/relationships" id="261" r:id="R0481c5f9911240da"/>
    <p:sldId xmlns:r="http://schemas.openxmlformats.org/officeDocument/2006/relationships" id="262" r:id="R40302bad046e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a0de964d04e62" /><Relationship Type="http://schemas.openxmlformats.org/officeDocument/2006/relationships/slide" Target="/ppt/slides/slide1.xml" Id="R7f43ff1d2176414a" /><Relationship Type="http://schemas.openxmlformats.org/officeDocument/2006/relationships/slide" Target="/ppt/slides/slide2.xml" Id="R9fc13214330d49c2" /><Relationship Type="http://schemas.openxmlformats.org/officeDocument/2006/relationships/slide" Target="/ppt/slides/slide3.xml" Id="Rbdee71051fb34be6" /><Relationship Type="http://schemas.openxmlformats.org/officeDocument/2006/relationships/slide" Target="/ppt/slides/slide4.xml" Id="R3decaa7a392d4d5e" /><Relationship Type="http://schemas.openxmlformats.org/officeDocument/2006/relationships/slide" Target="/ppt/slides/slide5.xml" Id="Ra468563ea21a49cb" /><Relationship Type="http://schemas.openxmlformats.org/officeDocument/2006/relationships/slide" Target="/ppt/slides/slide6.xml" Id="R0481c5f9911240da" /><Relationship Type="http://schemas.openxmlformats.org/officeDocument/2006/relationships/slide" Target="/ppt/slides/slide7.xml" Id="R40302bad046e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133fe2cc4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106674b7431f" /><Relationship Type="http://schemas.openxmlformats.org/officeDocument/2006/relationships/theme" Target="/ppt/slideMasters/theme/theme1.xml" Id="R309ef162736c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2106674b7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bc9aece6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5aa0c602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86ad2e3b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db632062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c52442c9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df35901d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50237d5a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SUPPORT AS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5 542 799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TOR INGVALD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MORTEN RAMBERG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Lomvannsveien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