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c747db3c5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bd963c0df466a"/>
  </p:sldMasterIdLst>
  <p:sldIdLst>
    <p:sldId xmlns:r="http://schemas.openxmlformats.org/officeDocument/2006/relationships" id="256" r:id="R5f97cc5bb1cb4190"/>
    <p:sldId xmlns:r="http://schemas.openxmlformats.org/officeDocument/2006/relationships" id="257" r:id="Rbde076515af34355"/>
    <p:sldId xmlns:r="http://schemas.openxmlformats.org/officeDocument/2006/relationships" id="258" r:id="R96ceff97731a48ec"/>
    <p:sldId xmlns:r="http://schemas.openxmlformats.org/officeDocument/2006/relationships" id="259" r:id="R128a91f23e4a423a"/>
    <p:sldId xmlns:r="http://schemas.openxmlformats.org/officeDocument/2006/relationships" id="260" r:id="R9b6337d5da7b4e1c"/>
    <p:sldId xmlns:r="http://schemas.openxmlformats.org/officeDocument/2006/relationships" id="261" r:id="R451570c8b37e421f"/>
    <p:sldId xmlns:r="http://schemas.openxmlformats.org/officeDocument/2006/relationships" id="262" r:id="R641afdcce25d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bd963c0df466a" /><Relationship Type="http://schemas.openxmlformats.org/officeDocument/2006/relationships/slide" Target="/ppt/slides/slide1.xml" Id="R5f97cc5bb1cb4190" /><Relationship Type="http://schemas.openxmlformats.org/officeDocument/2006/relationships/slide" Target="/ppt/slides/slide2.xml" Id="Rbde076515af34355" /><Relationship Type="http://schemas.openxmlformats.org/officeDocument/2006/relationships/slide" Target="/ppt/slides/slide3.xml" Id="R96ceff97731a48ec" /><Relationship Type="http://schemas.openxmlformats.org/officeDocument/2006/relationships/slide" Target="/ppt/slides/slide4.xml" Id="R128a91f23e4a423a" /><Relationship Type="http://schemas.openxmlformats.org/officeDocument/2006/relationships/slide" Target="/ppt/slides/slide5.xml" Id="R9b6337d5da7b4e1c" /><Relationship Type="http://schemas.openxmlformats.org/officeDocument/2006/relationships/slide" Target="/ppt/slides/slide6.xml" Id="R451570c8b37e421f" /><Relationship Type="http://schemas.openxmlformats.org/officeDocument/2006/relationships/slide" Target="/ppt/slides/slide7.xml" Id="R641afdcce25d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5f3074f144b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a6a278bfe48dc" /><Relationship Type="http://schemas.openxmlformats.org/officeDocument/2006/relationships/theme" Target="/ppt/slideMasters/theme/theme1.xml" Id="R02588086c0a7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a6a278bfe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6459d104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945613c92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824467b6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1d6153240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42c2c1e68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3e3e2217b46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af56e37fb47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EIENDOM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Vuluvegen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