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97778876de44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fbc31261054587"/>
  </p:sldMasterIdLst>
  <p:sldIdLst>
    <p:sldId xmlns:r="http://schemas.openxmlformats.org/officeDocument/2006/relationships" id="256" r:id="Rdf28687fc79a44d3"/>
    <p:sldId xmlns:r="http://schemas.openxmlformats.org/officeDocument/2006/relationships" id="257" r:id="Rd981d099fe434553"/>
    <p:sldId xmlns:r="http://schemas.openxmlformats.org/officeDocument/2006/relationships" id="258" r:id="R46ae2662b49440a1"/>
    <p:sldId xmlns:r="http://schemas.openxmlformats.org/officeDocument/2006/relationships" id="259" r:id="R088f8d0a9cc14fee"/>
    <p:sldId xmlns:r="http://schemas.openxmlformats.org/officeDocument/2006/relationships" id="260" r:id="Rc89061dcd8354a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bc31261054587" /><Relationship Type="http://schemas.openxmlformats.org/officeDocument/2006/relationships/slide" Target="/ppt/slides/slide1.xml" Id="Rdf28687fc79a44d3" /><Relationship Type="http://schemas.openxmlformats.org/officeDocument/2006/relationships/slide" Target="/ppt/slides/slide2.xml" Id="Rd981d099fe434553" /><Relationship Type="http://schemas.openxmlformats.org/officeDocument/2006/relationships/slide" Target="/ppt/slides/slide3.xml" Id="R46ae2662b49440a1" /><Relationship Type="http://schemas.openxmlformats.org/officeDocument/2006/relationships/slide" Target="/ppt/slides/slide4.xml" Id="R088f8d0a9cc14fee" /><Relationship Type="http://schemas.openxmlformats.org/officeDocument/2006/relationships/slide" Target="/ppt/slides/slide5.xml" Id="Rc89061dcd8354a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e2c0ac6dcd45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08d6d3c86471d" /><Relationship Type="http://schemas.openxmlformats.org/officeDocument/2006/relationships/theme" Target="/ppt/slideMasters/theme/theme1.xml" Id="R66749006d9034a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808d6d3c8647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287aaf1394c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80e4e8ee04e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629f59fec46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320a9b83044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6b9d2602a4f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TICK OFF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TICK OFF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911 658 313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